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79" r:id="rId3"/>
    <p:sldId id="257" r:id="rId4"/>
    <p:sldId id="258" r:id="rId5"/>
    <p:sldId id="259" r:id="rId6"/>
    <p:sldId id="280" r:id="rId7"/>
    <p:sldId id="281" r:id="rId8"/>
    <p:sldId id="282" r:id="rId9"/>
    <p:sldId id="283" r:id="rId10"/>
    <p:sldId id="263" r:id="rId11"/>
    <p:sldId id="264" r:id="rId12"/>
    <p:sldId id="265" r:id="rId13"/>
    <p:sldId id="266" r:id="rId14"/>
    <p:sldId id="285" r:id="rId15"/>
    <p:sldId id="268" r:id="rId16"/>
    <p:sldId id="269" r:id="rId17"/>
    <p:sldId id="276" r:id="rId18"/>
    <p:sldId id="272" r:id="rId19"/>
    <p:sldId id="273" r:id="rId20"/>
    <p:sldId id="274" r:id="rId21"/>
  </p:sldIdLst>
  <p:sldSz cx="10691813" cy="7559675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95"/>
  </p:normalViewPr>
  <p:slideViewPr>
    <p:cSldViewPr snapToGrid="0" snapToObjects="1">
      <p:cViewPr>
        <p:scale>
          <a:sx n="74" d="100"/>
          <a:sy n="74" d="100"/>
        </p:scale>
        <p:origin x="-924" y="66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AF74B8-F8C8-45DF-838C-5B06A085CF9A}" type="doc">
      <dgm:prSet loTypeId="urn:microsoft.com/office/officeart/2005/8/layout/vList2" loCatId="list" qsTypeId="urn:microsoft.com/office/officeart/2005/8/quickstyle/3d4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799C14D0-4E02-445F-87F4-52DC0D021F8C}">
      <dgm:prSet custT="1"/>
      <dgm:spPr/>
      <dgm:t>
        <a:bodyPr/>
        <a:lstStyle/>
        <a:p>
          <a:pPr algn="ctr" rtl="0"/>
          <a:r>
            <a:rPr lang="ru-RU" sz="2000" dirty="0"/>
            <a:t>1386</a:t>
          </a:r>
        </a:p>
      </dgm:t>
    </dgm:pt>
    <dgm:pt modelId="{EF981A33-7423-4F67-9DB2-51A2DEB49D57}" type="parTrans" cxnId="{CD6A2D6D-853F-4348-8345-68B6B233DE35}">
      <dgm:prSet/>
      <dgm:spPr/>
      <dgm:t>
        <a:bodyPr/>
        <a:lstStyle/>
        <a:p>
          <a:endParaRPr lang="ru-RU"/>
        </a:p>
      </dgm:t>
    </dgm:pt>
    <dgm:pt modelId="{A2B2D454-CFDD-40C4-B5B9-1FBF7B2D010E}" type="sibTrans" cxnId="{CD6A2D6D-853F-4348-8345-68B6B233DE35}">
      <dgm:prSet/>
      <dgm:spPr/>
      <dgm:t>
        <a:bodyPr/>
        <a:lstStyle/>
        <a:p>
          <a:endParaRPr lang="ru-RU"/>
        </a:p>
      </dgm:t>
    </dgm:pt>
    <dgm:pt modelId="{AA3A55BC-D619-4B7D-958F-AE40DBC50A0B}" type="pres">
      <dgm:prSet presAssocID="{D2AF74B8-F8C8-45DF-838C-5B06A085CF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3EFC7F-E0C2-43AB-A805-3C2938D09525}" type="pres">
      <dgm:prSet presAssocID="{799C14D0-4E02-445F-87F4-52DC0D021F8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0E5BE1-9190-448D-81EB-575F387871A4}" type="presOf" srcId="{D2AF74B8-F8C8-45DF-838C-5B06A085CF9A}" destId="{AA3A55BC-D619-4B7D-958F-AE40DBC50A0B}" srcOrd="0" destOrd="0" presId="urn:microsoft.com/office/officeart/2005/8/layout/vList2"/>
    <dgm:cxn modelId="{9E980830-52F2-4256-B40C-C19666ABD0E0}" type="presOf" srcId="{799C14D0-4E02-445F-87F4-52DC0D021F8C}" destId="{C03EFC7F-E0C2-43AB-A805-3C2938D09525}" srcOrd="0" destOrd="0" presId="urn:microsoft.com/office/officeart/2005/8/layout/vList2"/>
    <dgm:cxn modelId="{CD6A2D6D-853F-4348-8345-68B6B233DE35}" srcId="{D2AF74B8-F8C8-45DF-838C-5B06A085CF9A}" destId="{799C14D0-4E02-445F-87F4-52DC0D021F8C}" srcOrd="0" destOrd="0" parTransId="{EF981A33-7423-4F67-9DB2-51A2DEB49D57}" sibTransId="{A2B2D454-CFDD-40C4-B5B9-1FBF7B2D010E}"/>
    <dgm:cxn modelId="{AB431372-A70F-4EA0-BB18-59D61BED2E9B}" type="presParOf" srcId="{AA3A55BC-D619-4B7D-958F-AE40DBC50A0B}" destId="{C03EFC7F-E0C2-43AB-A805-3C2938D0952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AF74B8-F8C8-45DF-838C-5B06A085CF9A}" type="doc">
      <dgm:prSet loTypeId="urn:microsoft.com/office/officeart/2005/8/layout/vList2" loCatId="list" qsTypeId="urn:microsoft.com/office/officeart/2005/8/quickstyle/3d4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799C14D0-4E02-445F-87F4-52DC0D021F8C}">
      <dgm:prSet custT="1"/>
      <dgm:spPr/>
      <dgm:t>
        <a:bodyPr/>
        <a:lstStyle/>
        <a:p>
          <a:pPr algn="ctr" rtl="0"/>
          <a:r>
            <a:rPr lang="ru-RU" sz="2000" b="1" dirty="0"/>
            <a:t>142</a:t>
          </a:r>
        </a:p>
      </dgm:t>
    </dgm:pt>
    <dgm:pt modelId="{EF981A33-7423-4F67-9DB2-51A2DEB49D57}" type="parTrans" cxnId="{CD6A2D6D-853F-4348-8345-68B6B233DE35}">
      <dgm:prSet/>
      <dgm:spPr/>
      <dgm:t>
        <a:bodyPr/>
        <a:lstStyle/>
        <a:p>
          <a:endParaRPr lang="ru-RU"/>
        </a:p>
      </dgm:t>
    </dgm:pt>
    <dgm:pt modelId="{A2B2D454-CFDD-40C4-B5B9-1FBF7B2D010E}" type="sibTrans" cxnId="{CD6A2D6D-853F-4348-8345-68B6B233DE35}">
      <dgm:prSet/>
      <dgm:spPr/>
      <dgm:t>
        <a:bodyPr/>
        <a:lstStyle/>
        <a:p>
          <a:endParaRPr lang="ru-RU"/>
        </a:p>
      </dgm:t>
    </dgm:pt>
    <dgm:pt modelId="{AA3A55BC-D619-4B7D-958F-AE40DBC50A0B}" type="pres">
      <dgm:prSet presAssocID="{D2AF74B8-F8C8-45DF-838C-5B06A085CF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3EFC7F-E0C2-43AB-A805-3C2938D09525}" type="pres">
      <dgm:prSet presAssocID="{799C14D0-4E02-445F-87F4-52DC0D021F8C}" presName="parentText" presStyleLbl="node1" presStyleIdx="0" presStyleCnt="1" custLinFactY="36629" custLinFactNeighborX="8946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F2C46E-8DC0-4EFB-9F46-E91BB23231A6}" type="presOf" srcId="{D2AF74B8-F8C8-45DF-838C-5B06A085CF9A}" destId="{AA3A55BC-D619-4B7D-958F-AE40DBC50A0B}" srcOrd="0" destOrd="0" presId="urn:microsoft.com/office/officeart/2005/8/layout/vList2"/>
    <dgm:cxn modelId="{CD6A2D6D-853F-4348-8345-68B6B233DE35}" srcId="{D2AF74B8-F8C8-45DF-838C-5B06A085CF9A}" destId="{799C14D0-4E02-445F-87F4-52DC0D021F8C}" srcOrd="0" destOrd="0" parTransId="{EF981A33-7423-4F67-9DB2-51A2DEB49D57}" sibTransId="{A2B2D454-CFDD-40C4-B5B9-1FBF7B2D010E}"/>
    <dgm:cxn modelId="{A2E17726-3CC0-471E-8105-011322BCD9C0}" type="presOf" srcId="{799C14D0-4E02-445F-87F4-52DC0D021F8C}" destId="{C03EFC7F-E0C2-43AB-A805-3C2938D09525}" srcOrd="0" destOrd="0" presId="urn:microsoft.com/office/officeart/2005/8/layout/vList2"/>
    <dgm:cxn modelId="{C6BE8B32-BA44-4745-B5FD-6C9D790B9021}" type="presParOf" srcId="{AA3A55BC-D619-4B7D-958F-AE40DBC50A0B}" destId="{C03EFC7F-E0C2-43AB-A805-3C2938D0952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03EFC7F-E0C2-43AB-A805-3C2938D09525}">
      <dsp:nvSpPr>
        <dsp:cNvPr id="0" name=""/>
        <dsp:cNvSpPr/>
      </dsp:nvSpPr>
      <dsp:spPr>
        <a:xfrm>
          <a:off x="0" y="21"/>
          <a:ext cx="887410" cy="34525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1386</a:t>
          </a:r>
        </a:p>
      </dsp:txBody>
      <dsp:txXfrm>
        <a:off x="0" y="21"/>
        <a:ext cx="887410" cy="34525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03EFC7F-E0C2-43AB-A805-3C2938D09525}">
      <dsp:nvSpPr>
        <dsp:cNvPr id="0" name=""/>
        <dsp:cNvSpPr/>
      </dsp:nvSpPr>
      <dsp:spPr>
        <a:xfrm>
          <a:off x="0" y="42"/>
          <a:ext cx="812823" cy="34525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142</a:t>
          </a:r>
        </a:p>
      </dsp:txBody>
      <dsp:txXfrm>
        <a:off x="0" y="42"/>
        <a:ext cx="812823" cy="345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66E64-59C2-4BC0-88E5-1DD50C0FAD3A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2F18D-D652-4EA1-84D4-5A629E917B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127E0-67B7-41A8-B5D0-08A0ED77590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1961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B470-AD70-1B47-B6DA-DCCBF220B0F5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E2E2-8FF1-5542-A55C-C9CD6DC564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8216882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B470-AD70-1B47-B6DA-DCCBF220B0F5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E2E2-8FF1-5542-A55C-C9CD6DC564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4120459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B470-AD70-1B47-B6DA-DCCBF220B0F5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E2E2-8FF1-5542-A55C-C9CD6DC564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7494656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3554"/>
            <a:ext cx="10690416" cy="7553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123871" y="1778295"/>
            <a:ext cx="8763565" cy="45587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258281" y="2445450"/>
            <a:ext cx="30475" cy="31737"/>
          </a:xfrm>
          <a:custGeom>
            <a:avLst/>
            <a:gdLst/>
            <a:ahLst/>
            <a:cxnLst/>
            <a:rect l="l" t="t" r="r" b="b"/>
            <a:pathLst>
              <a:path w="30479" h="31750">
                <a:moveTo>
                  <a:pt x="7239" y="0"/>
                </a:moveTo>
                <a:lnTo>
                  <a:pt x="0" y="26606"/>
                </a:lnTo>
                <a:lnTo>
                  <a:pt x="21780" y="31445"/>
                </a:lnTo>
                <a:lnTo>
                  <a:pt x="30213" y="8458"/>
                </a:lnTo>
                <a:lnTo>
                  <a:pt x="7239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9753004" y="4809337"/>
            <a:ext cx="38729" cy="46970"/>
          </a:xfrm>
          <a:custGeom>
            <a:avLst/>
            <a:gdLst/>
            <a:ahLst/>
            <a:cxnLst/>
            <a:rect l="l" t="t" r="r" b="b"/>
            <a:pathLst>
              <a:path w="38734" h="46989">
                <a:moveTo>
                  <a:pt x="11442" y="0"/>
                </a:moveTo>
                <a:lnTo>
                  <a:pt x="0" y="21920"/>
                </a:lnTo>
                <a:lnTo>
                  <a:pt x="17157" y="46723"/>
                </a:lnTo>
                <a:lnTo>
                  <a:pt x="38163" y="26720"/>
                </a:lnTo>
                <a:lnTo>
                  <a:pt x="24803" y="1879"/>
                </a:lnTo>
                <a:lnTo>
                  <a:pt x="11442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9766362" y="4910425"/>
            <a:ext cx="31745" cy="41258"/>
          </a:xfrm>
          <a:custGeom>
            <a:avLst/>
            <a:gdLst/>
            <a:ahLst/>
            <a:cxnLst/>
            <a:rect l="l" t="t" r="r" b="b"/>
            <a:pathLst>
              <a:path w="31750" h="41275">
                <a:moveTo>
                  <a:pt x="10490" y="0"/>
                </a:moveTo>
                <a:lnTo>
                  <a:pt x="0" y="21958"/>
                </a:lnTo>
                <a:lnTo>
                  <a:pt x="11442" y="41046"/>
                </a:lnTo>
                <a:lnTo>
                  <a:pt x="27647" y="35331"/>
                </a:lnTo>
                <a:lnTo>
                  <a:pt x="31483" y="4762"/>
                </a:lnTo>
                <a:lnTo>
                  <a:pt x="10490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763492" y="4981959"/>
            <a:ext cx="53967" cy="54587"/>
          </a:xfrm>
          <a:custGeom>
            <a:avLst/>
            <a:gdLst/>
            <a:ahLst/>
            <a:cxnLst/>
            <a:rect l="l" t="t" r="r" b="b"/>
            <a:pathLst>
              <a:path w="53975" h="54610">
                <a:moveTo>
                  <a:pt x="17157" y="0"/>
                </a:moveTo>
                <a:lnTo>
                  <a:pt x="0" y="18122"/>
                </a:lnTo>
                <a:lnTo>
                  <a:pt x="13347" y="54406"/>
                </a:lnTo>
                <a:lnTo>
                  <a:pt x="53428" y="43891"/>
                </a:lnTo>
                <a:lnTo>
                  <a:pt x="40068" y="6680"/>
                </a:lnTo>
                <a:lnTo>
                  <a:pt x="17157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9733919" y="5132657"/>
            <a:ext cx="41269" cy="126311"/>
          </a:xfrm>
          <a:custGeom>
            <a:avLst/>
            <a:gdLst/>
            <a:ahLst/>
            <a:cxnLst/>
            <a:rect l="l" t="t" r="r" b="b"/>
            <a:pathLst>
              <a:path w="41275" h="126364">
                <a:moveTo>
                  <a:pt x="20015" y="0"/>
                </a:moveTo>
                <a:lnTo>
                  <a:pt x="0" y="20040"/>
                </a:lnTo>
                <a:lnTo>
                  <a:pt x="1892" y="105918"/>
                </a:lnTo>
                <a:lnTo>
                  <a:pt x="2857" y="125971"/>
                </a:lnTo>
                <a:lnTo>
                  <a:pt x="23850" y="125971"/>
                </a:lnTo>
                <a:lnTo>
                  <a:pt x="41021" y="76327"/>
                </a:lnTo>
                <a:lnTo>
                  <a:pt x="37211" y="27673"/>
                </a:lnTo>
                <a:lnTo>
                  <a:pt x="20015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9655685" y="5296710"/>
            <a:ext cx="65801" cy="181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9601629" y="5515834"/>
            <a:ext cx="46348" cy="122504"/>
          </a:xfrm>
          <a:custGeom>
            <a:avLst/>
            <a:gdLst/>
            <a:ahLst/>
            <a:cxnLst/>
            <a:rect l="l" t="t" r="r" b="b"/>
            <a:pathLst>
              <a:path w="46354" h="122554">
                <a:moveTo>
                  <a:pt x="32664" y="0"/>
                </a:moveTo>
                <a:lnTo>
                  <a:pt x="11569" y="9931"/>
                </a:lnTo>
                <a:lnTo>
                  <a:pt x="0" y="19049"/>
                </a:lnTo>
                <a:lnTo>
                  <a:pt x="10337" y="51765"/>
                </a:lnTo>
                <a:lnTo>
                  <a:pt x="6616" y="94043"/>
                </a:lnTo>
                <a:lnTo>
                  <a:pt x="16522" y="122212"/>
                </a:lnTo>
                <a:lnTo>
                  <a:pt x="26873" y="117640"/>
                </a:lnTo>
                <a:lnTo>
                  <a:pt x="31000" y="43078"/>
                </a:lnTo>
                <a:lnTo>
                  <a:pt x="43827" y="28168"/>
                </a:lnTo>
                <a:lnTo>
                  <a:pt x="46304" y="8686"/>
                </a:lnTo>
                <a:lnTo>
                  <a:pt x="32664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9696700" y="5533200"/>
            <a:ext cx="28571" cy="46336"/>
          </a:xfrm>
          <a:custGeom>
            <a:avLst/>
            <a:gdLst/>
            <a:ahLst/>
            <a:cxnLst/>
            <a:rect l="l" t="t" r="r" b="b"/>
            <a:pathLst>
              <a:path w="28575" h="46354">
                <a:moveTo>
                  <a:pt x="11988" y="0"/>
                </a:moveTo>
                <a:lnTo>
                  <a:pt x="431" y="11201"/>
                </a:lnTo>
                <a:lnTo>
                  <a:pt x="0" y="29845"/>
                </a:lnTo>
                <a:lnTo>
                  <a:pt x="7048" y="45986"/>
                </a:lnTo>
                <a:lnTo>
                  <a:pt x="28105" y="38531"/>
                </a:lnTo>
                <a:lnTo>
                  <a:pt x="23558" y="16179"/>
                </a:lnTo>
                <a:lnTo>
                  <a:pt x="11988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4971388" y="2263663"/>
            <a:ext cx="42539" cy="39353"/>
          </a:xfrm>
          <a:custGeom>
            <a:avLst/>
            <a:gdLst/>
            <a:ahLst/>
            <a:cxnLst/>
            <a:rect l="l" t="t" r="r" b="b"/>
            <a:pathLst>
              <a:path w="42545" h="39369">
                <a:moveTo>
                  <a:pt x="30124" y="0"/>
                </a:moveTo>
                <a:lnTo>
                  <a:pt x="12280" y="4457"/>
                </a:lnTo>
                <a:lnTo>
                  <a:pt x="0" y="22288"/>
                </a:lnTo>
                <a:lnTo>
                  <a:pt x="17856" y="39014"/>
                </a:lnTo>
                <a:lnTo>
                  <a:pt x="42392" y="17830"/>
                </a:lnTo>
                <a:lnTo>
                  <a:pt x="30124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5010435" y="2267001"/>
            <a:ext cx="43808" cy="45066"/>
          </a:xfrm>
          <a:custGeom>
            <a:avLst/>
            <a:gdLst/>
            <a:ahLst/>
            <a:cxnLst/>
            <a:rect l="l" t="t" r="r" b="b"/>
            <a:pathLst>
              <a:path w="43814" h="45085">
                <a:moveTo>
                  <a:pt x="25641" y="0"/>
                </a:moveTo>
                <a:lnTo>
                  <a:pt x="0" y="33464"/>
                </a:lnTo>
                <a:lnTo>
                  <a:pt x="13373" y="44602"/>
                </a:lnTo>
                <a:lnTo>
                  <a:pt x="36804" y="32346"/>
                </a:lnTo>
                <a:lnTo>
                  <a:pt x="43497" y="4457"/>
                </a:lnTo>
                <a:lnTo>
                  <a:pt x="25641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5073976" y="2254752"/>
            <a:ext cx="70475" cy="64108"/>
          </a:xfrm>
          <a:custGeom>
            <a:avLst/>
            <a:gdLst/>
            <a:ahLst/>
            <a:cxnLst/>
            <a:rect l="l" t="t" r="r" b="b"/>
            <a:pathLst>
              <a:path w="70485" h="64135">
                <a:moveTo>
                  <a:pt x="28994" y="0"/>
                </a:moveTo>
                <a:lnTo>
                  <a:pt x="1117" y="23406"/>
                </a:lnTo>
                <a:lnTo>
                  <a:pt x="0" y="42367"/>
                </a:lnTo>
                <a:lnTo>
                  <a:pt x="23418" y="63563"/>
                </a:lnTo>
                <a:lnTo>
                  <a:pt x="70256" y="40132"/>
                </a:lnTo>
                <a:lnTo>
                  <a:pt x="61341" y="13373"/>
                </a:lnTo>
                <a:lnTo>
                  <a:pt x="28994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5124147" y="2225743"/>
            <a:ext cx="33650" cy="31737"/>
          </a:xfrm>
          <a:custGeom>
            <a:avLst/>
            <a:gdLst/>
            <a:ahLst/>
            <a:cxnLst/>
            <a:rect l="l" t="t" r="r" b="b"/>
            <a:pathLst>
              <a:path w="33654" h="31750">
                <a:moveTo>
                  <a:pt x="16725" y="0"/>
                </a:moveTo>
                <a:lnTo>
                  <a:pt x="0" y="21196"/>
                </a:lnTo>
                <a:lnTo>
                  <a:pt x="20078" y="31229"/>
                </a:lnTo>
                <a:lnTo>
                  <a:pt x="33464" y="15620"/>
                </a:lnTo>
                <a:lnTo>
                  <a:pt x="16725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5212246" y="2178938"/>
            <a:ext cx="27301" cy="33641"/>
          </a:xfrm>
          <a:custGeom>
            <a:avLst/>
            <a:gdLst/>
            <a:ahLst/>
            <a:cxnLst/>
            <a:rect l="l" t="t" r="r" b="b"/>
            <a:pathLst>
              <a:path w="27304" h="33655">
                <a:moveTo>
                  <a:pt x="18961" y="0"/>
                </a:moveTo>
                <a:lnTo>
                  <a:pt x="0" y="12268"/>
                </a:lnTo>
                <a:lnTo>
                  <a:pt x="6705" y="33451"/>
                </a:lnTo>
                <a:lnTo>
                  <a:pt x="26771" y="25641"/>
                </a:lnTo>
                <a:lnTo>
                  <a:pt x="18961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5138660" y="2117622"/>
            <a:ext cx="32379" cy="31737"/>
          </a:xfrm>
          <a:custGeom>
            <a:avLst/>
            <a:gdLst/>
            <a:ahLst/>
            <a:cxnLst/>
            <a:rect l="l" t="t" r="r" b="b"/>
            <a:pathLst>
              <a:path w="32385" h="31750">
                <a:moveTo>
                  <a:pt x="11137" y="0"/>
                </a:moveTo>
                <a:lnTo>
                  <a:pt x="0" y="8928"/>
                </a:lnTo>
                <a:lnTo>
                  <a:pt x="6680" y="21196"/>
                </a:lnTo>
                <a:lnTo>
                  <a:pt x="17843" y="31229"/>
                </a:lnTo>
                <a:lnTo>
                  <a:pt x="32321" y="20078"/>
                </a:lnTo>
                <a:lnTo>
                  <a:pt x="11137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5085137" y="2138811"/>
            <a:ext cx="39364" cy="45066"/>
          </a:xfrm>
          <a:custGeom>
            <a:avLst/>
            <a:gdLst/>
            <a:ahLst/>
            <a:cxnLst/>
            <a:rect l="l" t="t" r="r" b="b"/>
            <a:pathLst>
              <a:path w="39370" h="45085">
                <a:moveTo>
                  <a:pt x="26758" y="0"/>
                </a:moveTo>
                <a:lnTo>
                  <a:pt x="0" y="13373"/>
                </a:lnTo>
                <a:lnTo>
                  <a:pt x="3327" y="30098"/>
                </a:lnTo>
                <a:lnTo>
                  <a:pt x="25641" y="44602"/>
                </a:lnTo>
                <a:lnTo>
                  <a:pt x="39014" y="24523"/>
                </a:lnTo>
                <a:lnTo>
                  <a:pt x="26758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5008199" y="2170014"/>
            <a:ext cx="76189" cy="70455"/>
          </a:xfrm>
          <a:custGeom>
            <a:avLst/>
            <a:gdLst/>
            <a:ahLst/>
            <a:cxnLst/>
            <a:rect l="l" t="t" r="r" b="b"/>
            <a:pathLst>
              <a:path w="76200" h="70485">
                <a:moveTo>
                  <a:pt x="33439" y="0"/>
                </a:moveTo>
                <a:lnTo>
                  <a:pt x="0" y="23431"/>
                </a:lnTo>
                <a:lnTo>
                  <a:pt x="27863" y="55752"/>
                </a:lnTo>
                <a:lnTo>
                  <a:pt x="70230" y="70256"/>
                </a:lnTo>
                <a:lnTo>
                  <a:pt x="75831" y="37922"/>
                </a:lnTo>
                <a:lnTo>
                  <a:pt x="33439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5159841" y="2258077"/>
            <a:ext cx="71744" cy="58394"/>
          </a:xfrm>
          <a:custGeom>
            <a:avLst/>
            <a:gdLst/>
            <a:ahLst/>
            <a:cxnLst/>
            <a:rect l="l" t="t" r="r" b="b"/>
            <a:pathLst>
              <a:path w="71754" h="58419">
                <a:moveTo>
                  <a:pt x="5575" y="21208"/>
                </a:moveTo>
                <a:lnTo>
                  <a:pt x="0" y="33464"/>
                </a:lnTo>
                <a:lnTo>
                  <a:pt x="5575" y="57988"/>
                </a:lnTo>
                <a:lnTo>
                  <a:pt x="52412" y="56883"/>
                </a:lnTo>
                <a:lnTo>
                  <a:pt x="69338" y="29006"/>
                </a:lnTo>
                <a:lnTo>
                  <a:pt x="35674" y="29006"/>
                </a:lnTo>
                <a:lnTo>
                  <a:pt x="5575" y="21208"/>
                </a:lnTo>
                <a:close/>
              </a:path>
              <a:path w="71754" h="58419">
                <a:moveTo>
                  <a:pt x="55752" y="0"/>
                </a:moveTo>
                <a:lnTo>
                  <a:pt x="35674" y="29006"/>
                </a:lnTo>
                <a:lnTo>
                  <a:pt x="69338" y="29006"/>
                </a:lnTo>
                <a:lnTo>
                  <a:pt x="71374" y="25653"/>
                </a:lnTo>
                <a:lnTo>
                  <a:pt x="55752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5031615" y="2331655"/>
            <a:ext cx="23492" cy="33641"/>
          </a:xfrm>
          <a:custGeom>
            <a:avLst/>
            <a:gdLst/>
            <a:ahLst/>
            <a:cxnLst/>
            <a:rect l="l" t="t" r="r" b="b"/>
            <a:pathLst>
              <a:path w="23495" h="33655">
                <a:moveTo>
                  <a:pt x="12268" y="0"/>
                </a:moveTo>
                <a:lnTo>
                  <a:pt x="0" y="15608"/>
                </a:lnTo>
                <a:lnTo>
                  <a:pt x="12268" y="33451"/>
                </a:lnTo>
                <a:lnTo>
                  <a:pt x="23431" y="18948"/>
                </a:lnTo>
                <a:lnTo>
                  <a:pt x="12268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4915644" y="2209037"/>
            <a:ext cx="41269" cy="48240"/>
          </a:xfrm>
          <a:custGeom>
            <a:avLst/>
            <a:gdLst/>
            <a:ahLst/>
            <a:cxnLst/>
            <a:rect l="l" t="t" r="r" b="b"/>
            <a:pathLst>
              <a:path w="41275" h="48260">
                <a:moveTo>
                  <a:pt x="30099" y="0"/>
                </a:moveTo>
                <a:lnTo>
                  <a:pt x="0" y="15608"/>
                </a:lnTo>
                <a:lnTo>
                  <a:pt x="18961" y="47942"/>
                </a:lnTo>
                <a:lnTo>
                  <a:pt x="41275" y="26758"/>
                </a:lnTo>
                <a:lnTo>
                  <a:pt x="30099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4970271" y="2203465"/>
            <a:ext cx="17142" cy="30467"/>
          </a:xfrm>
          <a:custGeom>
            <a:avLst/>
            <a:gdLst/>
            <a:ahLst/>
            <a:cxnLst/>
            <a:rect l="l" t="t" r="r" b="b"/>
            <a:pathLst>
              <a:path w="17145" h="30480">
                <a:moveTo>
                  <a:pt x="6692" y="0"/>
                </a:moveTo>
                <a:lnTo>
                  <a:pt x="0" y="11150"/>
                </a:lnTo>
                <a:lnTo>
                  <a:pt x="4470" y="30098"/>
                </a:lnTo>
                <a:lnTo>
                  <a:pt x="16725" y="21183"/>
                </a:lnTo>
                <a:lnTo>
                  <a:pt x="6692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4950207" y="2095331"/>
            <a:ext cx="27936" cy="33641"/>
          </a:xfrm>
          <a:custGeom>
            <a:avLst/>
            <a:gdLst/>
            <a:ahLst/>
            <a:cxnLst/>
            <a:rect l="l" t="t" r="r" b="b"/>
            <a:pathLst>
              <a:path w="27939" h="33655">
                <a:moveTo>
                  <a:pt x="5587" y="0"/>
                </a:moveTo>
                <a:lnTo>
                  <a:pt x="0" y="13385"/>
                </a:lnTo>
                <a:lnTo>
                  <a:pt x="14503" y="33451"/>
                </a:lnTo>
                <a:lnTo>
                  <a:pt x="27889" y="20078"/>
                </a:lnTo>
                <a:lnTo>
                  <a:pt x="5587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4818642" y="2068570"/>
            <a:ext cx="85077" cy="55221"/>
          </a:xfrm>
          <a:custGeom>
            <a:avLst/>
            <a:gdLst/>
            <a:ahLst/>
            <a:cxnLst/>
            <a:rect l="l" t="t" r="r" b="b"/>
            <a:pathLst>
              <a:path w="85089" h="55244">
                <a:moveTo>
                  <a:pt x="83519" y="40157"/>
                </a:moveTo>
                <a:lnTo>
                  <a:pt x="55752" y="40157"/>
                </a:lnTo>
                <a:lnTo>
                  <a:pt x="73609" y="54648"/>
                </a:lnTo>
                <a:lnTo>
                  <a:pt x="84747" y="41262"/>
                </a:lnTo>
                <a:lnTo>
                  <a:pt x="83519" y="40157"/>
                </a:lnTo>
                <a:close/>
              </a:path>
              <a:path w="85089" h="55244">
                <a:moveTo>
                  <a:pt x="0" y="0"/>
                </a:moveTo>
                <a:lnTo>
                  <a:pt x="6680" y="26771"/>
                </a:lnTo>
                <a:lnTo>
                  <a:pt x="26758" y="42367"/>
                </a:lnTo>
                <a:lnTo>
                  <a:pt x="55752" y="40157"/>
                </a:lnTo>
                <a:lnTo>
                  <a:pt x="83519" y="40157"/>
                </a:lnTo>
                <a:lnTo>
                  <a:pt x="69258" y="27317"/>
                </a:lnTo>
                <a:lnTo>
                  <a:pt x="42367" y="27317"/>
                </a:lnTo>
                <a:lnTo>
                  <a:pt x="0" y="0"/>
                </a:lnTo>
                <a:close/>
              </a:path>
              <a:path w="85089" h="55244">
                <a:moveTo>
                  <a:pt x="62445" y="21183"/>
                </a:moveTo>
                <a:lnTo>
                  <a:pt x="42367" y="27317"/>
                </a:lnTo>
                <a:lnTo>
                  <a:pt x="69258" y="27317"/>
                </a:lnTo>
                <a:lnTo>
                  <a:pt x="62445" y="21183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4821982" y="2120975"/>
            <a:ext cx="132695" cy="86958"/>
          </a:xfrm>
          <a:custGeom>
            <a:avLst/>
            <a:gdLst/>
            <a:ahLst/>
            <a:cxnLst/>
            <a:rect l="l" t="t" r="r" b="b"/>
            <a:pathLst>
              <a:path w="132714" h="86994">
                <a:moveTo>
                  <a:pt x="2209" y="15608"/>
                </a:moveTo>
                <a:lnTo>
                  <a:pt x="0" y="39027"/>
                </a:lnTo>
                <a:lnTo>
                  <a:pt x="21183" y="60210"/>
                </a:lnTo>
                <a:lnTo>
                  <a:pt x="42379" y="86982"/>
                </a:lnTo>
                <a:lnTo>
                  <a:pt x="49047" y="74714"/>
                </a:lnTo>
                <a:lnTo>
                  <a:pt x="43484" y="49060"/>
                </a:lnTo>
                <a:lnTo>
                  <a:pt x="72478" y="42367"/>
                </a:lnTo>
                <a:lnTo>
                  <a:pt x="121564" y="42367"/>
                </a:lnTo>
                <a:lnTo>
                  <a:pt x="132714" y="31216"/>
                </a:lnTo>
                <a:lnTo>
                  <a:pt x="126940" y="24536"/>
                </a:lnTo>
                <a:lnTo>
                  <a:pt x="33464" y="24536"/>
                </a:lnTo>
                <a:lnTo>
                  <a:pt x="2209" y="15608"/>
                </a:lnTo>
                <a:close/>
              </a:path>
              <a:path w="132714" h="86994">
                <a:moveTo>
                  <a:pt x="121564" y="42367"/>
                </a:moveTo>
                <a:lnTo>
                  <a:pt x="72478" y="42367"/>
                </a:lnTo>
                <a:lnTo>
                  <a:pt x="109283" y="54648"/>
                </a:lnTo>
                <a:lnTo>
                  <a:pt x="121564" y="42367"/>
                </a:lnTo>
                <a:close/>
              </a:path>
              <a:path w="132714" h="86994">
                <a:moveTo>
                  <a:pt x="93662" y="0"/>
                </a:moveTo>
                <a:lnTo>
                  <a:pt x="74714" y="14490"/>
                </a:lnTo>
                <a:lnTo>
                  <a:pt x="49047" y="17843"/>
                </a:lnTo>
                <a:lnTo>
                  <a:pt x="33464" y="24536"/>
                </a:lnTo>
                <a:lnTo>
                  <a:pt x="126940" y="24536"/>
                </a:lnTo>
                <a:lnTo>
                  <a:pt x="111505" y="6680"/>
                </a:lnTo>
                <a:lnTo>
                  <a:pt x="93662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4865473" y="2224639"/>
            <a:ext cx="18412" cy="26023"/>
          </a:xfrm>
          <a:custGeom>
            <a:avLst/>
            <a:gdLst/>
            <a:ahLst/>
            <a:cxnLst/>
            <a:rect l="l" t="t" r="r" b="b"/>
            <a:pathLst>
              <a:path w="18414" h="26035">
                <a:moveTo>
                  <a:pt x="4457" y="0"/>
                </a:moveTo>
                <a:lnTo>
                  <a:pt x="0" y="15608"/>
                </a:lnTo>
                <a:lnTo>
                  <a:pt x="16725" y="25641"/>
                </a:lnTo>
                <a:lnTo>
                  <a:pt x="17843" y="4457"/>
                </a:lnTo>
                <a:lnTo>
                  <a:pt x="4457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B470-AD70-1B47-B6DA-DCCBF220B0F5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E2E2-8FF1-5542-A55C-C9CD6DC564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888927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B470-AD70-1B47-B6DA-DCCBF220B0F5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E2E2-8FF1-5542-A55C-C9CD6DC564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4105421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B470-AD70-1B47-B6DA-DCCBF220B0F5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E2E2-8FF1-5542-A55C-C9CD6DC564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404287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B470-AD70-1B47-B6DA-DCCBF220B0F5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E2E2-8FF1-5542-A55C-C9CD6DC564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5433715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B470-AD70-1B47-B6DA-DCCBF220B0F5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E2E2-8FF1-5542-A55C-C9CD6DC564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3832326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B470-AD70-1B47-B6DA-DCCBF220B0F5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E2E2-8FF1-5542-A55C-C9CD6DC564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1955476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B470-AD70-1B47-B6DA-DCCBF220B0F5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E2E2-8FF1-5542-A55C-C9CD6DC564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5931926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B470-AD70-1B47-B6DA-DCCBF220B0F5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4E2E2-8FF1-5542-A55C-C9CD6DC564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6284031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5B470-AD70-1B47-B6DA-DCCBF220B0F5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4E2E2-8FF1-5542-A55C-C9CD6DC564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492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cover/>
  </p:transition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5" Type="http://schemas.openxmlformats.org/officeDocument/2006/relationships/image" Target="../media/image6.png"/><Relationship Id="rId4" Type="http://schemas.microsoft.com/office/2007/relationships/media" Target="../media/media1.mp4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diagramColors" Target="../diagrams/colors1.xml"/><Relationship Id="rId26" Type="http://schemas.openxmlformats.org/officeDocument/2006/relationships/image" Target="../media/image21.png"/><Relationship Id="rId3" Type="http://schemas.openxmlformats.org/officeDocument/2006/relationships/image" Target="../media/image9.png"/><Relationship Id="rId21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diagramQuickStyle" Target="../diagrams/quickStyle1.xml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diagramLayout" Target="../diagrams/layout1.xml"/><Relationship Id="rId20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microsoft.com/office/2007/relationships/diagramDrawing" Target="../diagrams/drawing2.xml"/><Relationship Id="rId5" Type="http://schemas.openxmlformats.org/officeDocument/2006/relationships/image" Target="../media/image10.png"/><Relationship Id="rId15" Type="http://schemas.openxmlformats.org/officeDocument/2006/relationships/diagramData" Target="../diagrams/data1.xml"/><Relationship Id="rId23" Type="http://schemas.openxmlformats.org/officeDocument/2006/relationships/diagramColors" Target="../diagrams/colors2.xml"/><Relationship Id="rId10" Type="http://schemas.openxmlformats.org/officeDocument/2006/relationships/image" Target="../media/image15.png"/><Relationship Id="rId19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diagramQuickStyle" Target="../diagrams/quickStyle2.xml"/><Relationship Id="rId27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wmf"/><Relationship Id="rId3" Type="http://schemas.openxmlformats.org/officeDocument/2006/relationships/image" Target="../media/image31.png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35.wmf"/><Relationship Id="rId4" Type="http://schemas.openxmlformats.org/officeDocument/2006/relationships/image" Target="../media/image32.png"/><Relationship Id="rId9" Type="http://schemas.openxmlformats.org/officeDocument/2006/relationships/image" Target="../media/image30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CD2DD63-D5D8-9F45-BFF3-D1C3596BB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40870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2CDBF56-2665-404E-B897-CCA8BD4A2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16678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2084010-BF92-6F4B-8F07-4EBC6382B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6"/>
            <a:ext cx="10691813" cy="75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71300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31649CB-ECCA-6A4A-919B-22ACEBFEB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02830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D2988C3-5DD3-E846-8B30-540919F76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08392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" y="0"/>
            <a:ext cx="10688237" cy="755967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9DD2F5B-C0F5-0945-AFA1-15A4C58C5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15059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D030EF8-D784-FD47-BC2C-D09A0F10B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27"/>
            <a:ext cx="10691813" cy="75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74204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49273" y="718830"/>
            <a:ext cx="5151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КОНТАКТНЫЕ ДАННЫЕ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9273" y="1545465"/>
            <a:ext cx="58235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Павлов Сергей Витальевич</a:t>
            </a:r>
          </a:p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                Региональный координатор КОН АО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78817" y="2438017"/>
            <a:ext cx="587276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vk.com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id71705631</a:t>
            </a:r>
          </a:p>
          <a:p>
            <a:pPr algn="ctr"/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pavlov@arhkon.yaconnect.com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фот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95" y="989999"/>
            <a:ext cx="3522902" cy="5602769"/>
          </a:xfrm>
          <a:prstGeom prst="rect">
            <a:avLst/>
          </a:prstGeom>
          <a:ln w="1905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9"/>
          <p:cNvSpPr txBox="1"/>
          <p:nvPr/>
        </p:nvSpPr>
        <p:spPr>
          <a:xfrm>
            <a:off x="7134896" y="5409127"/>
            <a:ext cx="3116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Ссылка на анкету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1551" y="4773493"/>
            <a:ext cx="1971675" cy="181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D2C685-95CE-6542-A34F-64E38AE8B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95174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6C4D97E-38BC-794D-AD2A-4F01A3190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19796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0F5B444-04F2-2044-86C7-3623C89F5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  <p:pic>
        <p:nvPicPr>
          <p:cNvPr id="2" name="КОН РСМ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154" y="244698"/>
            <a:ext cx="10219494" cy="692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44405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7452404-3AA5-3041-A694-503D4A5B9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36306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0F5B444-04F2-2044-86C7-3623C89F5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83039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76B08B3-EA48-0D47-8AA6-5AEFBCF63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65141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E244578-B92D-A044-B457-88A6DBA8C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8"/>
            <a:ext cx="10691813" cy="755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33314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Рисунок 10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598"/>
            <a:ext cx="10756541" cy="7557468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9753004" y="4809337"/>
            <a:ext cx="38729" cy="46970"/>
          </a:xfrm>
          <a:custGeom>
            <a:avLst/>
            <a:gdLst/>
            <a:ahLst/>
            <a:cxnLst/>
            <a:rect l="l" t="t" r="r" b="b"/>
            <a:pathLst>
              <a:path w="38734" h="46989">
                <a:moveTo>
                  <a:pt x="11442" y="0"/>
                </a:moveTo>
                <a:lnTo>
                  <a:pt x="0" y="21920"/>
                </a:lnTo>
                <a:lnTo>
                  <a:pt x="17157" y="46723"/>
                </a:lnTo>
                <a:lnTo>
                  <a:pt x="38163" y="26720"/>
                </a:lnTo>
                <a:lnTo>
                  <a:pt x="24803" y="1879"/>
                </a:lnTo>
                <a:lnTo>
                  <a:pt x="11442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766362" y="4910425"/>
            <a:ext cx="31745" cy="41258"/>
          </a:xfrm>
          <a:custGeom>
            <a:avLst/>
            <a:gdLst/>
            <a:ahLst/>
            <a:cxnLst/>
            <a:rect l="l" t="t" r="r" b="b"/>
            <a:pathLst>
              <a:path w="31750" h="41275">
                <a:moveTo>
                  <a:pt x="10490" y="0"/>
                </a:moveTo>
                <a:lnTo>
                  <a:pt x="0" y="21958"/>
                </a:lnTo>
                <a:lnTo>
                  <a:pt x="11442" y="41046"/>
                </a:lnTo>
                <a:lnTo>
                  <a:pt x="27647" y="35331"/>
                </a:lnTo>
                <a:lnTo>
                  <a:pt x="31483" y="4762"/>
                </a:lnTo>
                <a:lnTo>
                  <a:pt x="10490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63492" y="4981959"/>
            <a:ext cx="53967" cy="54587"/>
          </a:xfrm>
          <a:custGeom>
            <a:avLst/>
            <a:gdLst/>
            <a:ahLst/>
            <a:cxnLst/>
            <a:rect l="l" t="t" r="r" b="b"/>
            <a:pathLst>
              <a:path w="53975" h="54610">
                <a:moveTo>
                  <a:pt x="17157" y="0"/>
                </a:moveTo>
                <a:lnTo>
                  <a:pt x="0" y="18122"/>
                </a:lnTo>
                <a:lnTo>
                  <a:pt x="13347" y="54406"/>
                </a:lnTo>
                <a:lnTo>
                  <a:pt x="53428" y="43891"/>
                </a:lnTo>
                <a:lnTo>
                  <a:pt x="40068" y="6680"/>
                </a:lnTo>
                <a:lnTo>
                  <a:pt x="17157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733919" y="5132657"/>
            <a:ext cx="41269" cy="126311"/>
          </a:xfrm>
          <a:custGeom>
            <a:avLst/>
            <a:gdLst/>
            <a:ahLst/>
            <a:cxnLst/>
            <a:rect l="l" t="t" r="r" b="b"/>
            <a:pathLst>
              <a:path w="41275" h="126364">
                <a:moveTo>
                  <a:pt x="20015" y="0"/>
                </a:moveTo>
                <a:lnTo>
                  <a:pt x="0" y="20040"/>
                </a:lnTo>
                <a:lnTo>
                  <a:pt x="1892" y="105918"/>
                </a:lnTo>
                <a:lnTo>
                  <a:pt x="2857" y="125971"/>
                </a:lnTo>
                <a:lnTo>
                  <a:pt x="23850" y="125971"/>
                </a:lnTo>
                <a:lnTo>
                  <a:pt x="41021" y="76327"/>
                </a:lnTo>
                <a:lnTo>
                  <a:pt x="37211" y="27673"/>
                </a:lnTo>
                <a:lnTo>
                  <a:pt x="20015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655685" y="5296710"/>
            <a:ext cx="65801" cy="181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601629" y="5515834"/>
            <a:ext cx="46348" cy="122504"/>
          </a:xfrm>
          <a:custGeom>
            <a:avLst/>
            <a:gdLst/>
            <a:ahLst/>
            <a:cxnLst/>
            <a:rect l="l" t="t" r="r" b="b"/>
            <a:pathLst>
              <a:path w="46354" h="122554">
                <a:moveTo>
                  <a:pt x="32664" y="0"/>
                </a:moveTo>
                <a:lnTo>
                  <a:pt x="11569" y="9931"/>
                </a:lnTo>
                <a:lnTo>
                  <a:pt x="0" y="19049"/>
                </a:lnTo>
                <a:lnTo>
                  <a:pt x="10337" y="51765"/>
                </a:lnTo>
                <a:lnTo>
                  <a:pt x="6616" y="94043"/>
                </a:lnTo>
                <a:lnTo>
                  <a:pt x="16522" y="122212"/>
                </a:lnTo>
                <a:lnTo>
                  <a:pt x="26873" y="117640"/>
                </a:lnTo>
                <a:lnTo>
                  <a:pt x="31000" y="43078"/>
                </a:lnTo>
                <a:lnTo>
                  <a:pt x="43827" y="28168"/>
                </a:lnTo>
                <a:lnTo>
                  <a:pt x="46304" y="8686"/>
                </a:lnTo>
                <a:lnTo>
                  <a:pt x="32664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696700" y="5533200"/>
            <a:ext cx="28571" cy="46336"/>
          </a:xfrm>
          <a:custGeom>
            <a:avLst/>
            <a:gdLst/>
            <a:ahLst/>
            <a:cxnLst/>
            <a:rect l="l" t="t" r="r" b="b"/>
            <a:pathLst>
              <a:path w="28575" h="46354">
                <a:moveTo>
                  <a:pt x="11988" y="0"/>
                </a:moveTo>
                <a:lnTo>
                  <a:pt x="431" y="11201"/>
                </a:lnTo>
                <a:lnTo>
                  <a:pt x="0" y="29845"/>
                </a:lnTo>
                <a:lnTo>
                  <a:pt x="7048" y="45986"/>
                </a:lnTo>
                <a:lnTo>
                  <a:pt x="28105" y="38531"/>
                </a:lnTo>
                <a:lnTo>
                  <a:pt x="23558" y="16179"/>
                </a:lnTo>
                <a:lnTo>
                  <a:pt x="11988" y="0"/>
                </a:lnTo>
                <a:close/>
              </a:path>
            </a:pathLst>
          </a:custGeom>
          <a:solidFill>
            <a:srgbClr val="F2F2F2">
              <a:alpha val="30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7164427"/>
            <a:ext cx="986669" cy="3889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36678" y="5833873"/>
            <a:ext cx="1003151" cy="278648"/>
          </a:xfrm>
          <a:custGeom>
            <a:avLst/>
            <a:gdLst/>
            <a:ahLst/>
            <a:cxnLst/>
            <a:rect l="l" t="t" r="r" b="b"/>
            <a:pathLst>
              <a:path w="1003300" h="278764">
                <a:moveTo>
                  <a:pt x="1003300" y="0"/>
                </a:moveTo>
                <a:lnTo>
                  <a:pt x="349250" y="4241"/>
                </a:lnTo>
                <a:lnTo>
                  <a:pt x="0" y="278663"/>
                </a:lnTo>
                <a:lnTo>
                  <a:pt x="711200" y="273049"/>
                </a:lnTo>
                <a:lnTo>
                  <a:pt x="1003300" y="0"/>
                </a:lnTo>
                <a:close/>
              </a:path>
            </a:pathLst>
          </a:custGeom>
          <a:solidFill>
            <a:srgbClr val="0C71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36678" y="5833873"/>
            <a:ext cx="1003150" cy="14112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45653" y="6961587"/>
            <a:ext cx="954898" cy="272935"/>
          </a:xfrm>
          <a:custGeom>
            <a:avLst/>
            <a:gdLst/>
            <a:ahLst/>
            <a:cxnLst/>
            <a:rect l="l" t="t" r="r" b="b"/>
            <a:pathLst>
              <a:path w="955039" h="273050">
                <a:moveTo>
                  <a:pt x="954620" y="0"/>
                </a:moveTo>
                <a:lnTo>
                  <a:pt x="294220" y="4229"/>
                </a:lnTo>
                <a:lnTo>
                  <a:pt x="0" y="273049"/>
                </a:lnTo>
                <a:lnTo>
                  <a:pt x="721779" y="270929"/>
                </a:lnTo>
                <a:lnTo>
                  <a:pt x="954620" y="0"/>
                </a:lnTo>
                <a:close/>
              </a:path>
            </a:pathLst>
          </a:custGeom>
          <a:solidFill>
            <a:srgbClr val="FFCB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45653" y="6403022"/>
            <a:ext cx="954898" cy="272935"/>
          </a:xfrm>
          <a:custGeom>
            <a:avLst/>
            <a:gdLst/>
            <a:ahLst/>
            <a:cxnLst/>
            <a:rect l="l" t="t" r="r" b="b"/>
            <a:pathLst>
              <a:path w="955039" h="273050">
                <a:moveTo>
                  <a:pt x="954620" y="0"/>
                </a:moveTo>
                <a:lnTo>
                  <a:pt x="294220" y="4229"/>
                </a:lnTo>
                <a:lnTo>
                  <a:pt x="0" y="273050"/>
                </a:lnTo>
                <a:lnTo>
                  <a:pt x="726020" y="270929"/>
                </a:lnTo>
                <a:lnTo>
                  <a:pt x="954620" y="0"/>
                </a:lnTo>
                <a:close/>
              </a:path>
            </a:pathLst>
          </a:custGeom>
          <a:solidFill>
            <a:srgbClr val="FFCB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899223" y="6891663"/>
            <a:ext cx="965057" cy="277379"/>
          </a:xfrm>
          <a:custGeom>
            <a:avLst/>
            <a:gdLst/>
            <a:ahLst/>
            <a:cxnLst/>
            <a:rect l="l" t="t" r="r" b="b"/>
            <a:pathLst>
              <a:path w="965200" h="277495">
                <a:moveTo>
                  <a:pt x="0" y="0"/>
                </a:moveTo>
                <a:lnTo>
                  <a:pt x="243420" y="273050"/>
                </a:lnTo>
                <a:lnTo>
                  <a:pt x="965200" y="277279"/>
                </a:lnTo>
                <a:lnTo>
                  <a:pt x="668870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FFCB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884439" y="4184340"/>
            <a:ext cx="965057" cy="277379"/>
          </a:xfrm>
          <a:custGeom>
            <a:avLst/>
            <a:gdLst/>
            <a:ahLst/>
            <a:cxnLst/>
            <a:rect l="l" t="t" r="r" b="b"/>
            <a:pathLst>
              <a:path w="965200" h="277495">
                <a:moveTo>
                  <a:pt x="0" y="0"/>
                </a:moveTo>
                <a:lnTo>
                  <a:pt x="243420" y="273050"/>
                </a:lnTo>
                <a:lnTo>
                  <a:pt x="965200" y="277279"/>
                </a:lnTo>
                <a:lnTo>
                  <a:pt x="668870" y="6350"/>
                </a:lnTo>
                <a:lnTo>
                  <a:pt x="0" y="0"/>
                </a:lnTo>
                <a:close/>
              </a:path>
            </a:pathLst>
          </a:custGeom>
          <a:solidFill>
            <a:srgbClr val="FFCB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816314" y="6923990"/>
            <a:ext cx="926962" cy="275474"/>
          </a:xfrm>
          <a:custGeom>
            <a:avLst/>
            <a:gdLst/>
            <a:ahLst/>
            <a:cxnLst/>
            <a:rect l="l" t="t" r="r" b="b"/>
            <a:pathLst>
              <a:path w="927100" h="275590">
                <a:moveTo>
                  <a:pt x="0" y="0"/>
                </a:moveTo>
                <a:lnTo>
                  <a:pt x="184150" y="266699"/>
                </a:lnTo>
                <a:lnTo>
                  <a:pt x="927100" y="275170"/>
                </a:lnTo>
                <a:lnTo>
                  <a:pt x="683679" y="2120"/>
                </a:lnTo>
                <a:lnTo>
                  <a:pt x="0" y="0"/>
                </a:lnTo>
                <a:close/>
              </a:path>
            </a:pathLst>
          </a:custGeom>
          <a:solidFill>
            <a:srgbClr val="0C71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215176" y="3240516"/>
            <a:ext cx="926962" cy="275474"/>
          </a:xfrm>
          <a:custGeom>
            <a:avLst/>
            <a:gdLst/>
            <a:ahLst/>
            <a:cxnLst/>
            <a:rect l="l" t="t" r="r" b="b"/>
            <a:pathLst>
              <a:path w="927100" h="275589">
                <a:moveTo>
                  <a:pt x="0" y="0"/>
                </a:moveTo>
                <a:lnTo>
                  <a:pt x="184150" y="266700"/>
                </a:lnTo>
                <a:lnTo>
                  <a:pt x="927100" y="275170"/>
                </a:lnTo>
                <a:lnTo>
                  <a:pt x="683679" y="2120"/>
                </a:lnTo>
                <a:lnTo>
                  <a:pt x="0" y="0"/>
                </a:lnTo>
                <a:close/>
              </a:path>
            </a:pathLst>
          </a:custGeom>
          <a:solidFill>
            <a:srgbClr val="0C71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995358" y="6953124"/>
            <a:ext cx="887598" cy="269762"/>
          </a:xfrm>
          <a:custGeom>
            <a:avLst/>
            <a:gdLst/>
            <a:ahLst/>
            <a:cxnLst/>
            <a:rect l="l" t="t" r="r" b="b"/>
            <a:pathLst>
              <a:path w="887729" h="269875">
                <a:moveTo>
                  <a:pt x="887412" y="0"/>
                </a:moveTo>
                <a:lnTo>
                  <a:pt x="190500" y="1587"/>
                </a:lnTo>
                <a:lnTo>
                  <a:pt x="0" y="269874"/>
                </a:lnTo>
                <a:lnTo>
                  <a:pt x="762000" y="268287"/>
                </a:lnTo>
                <a:lnTo>
                  <a:pt x="887412" y="0"/>
                </a:lnTo>
                <a:close/>
              </a:path>
            </a:pathLst>
          </a:custGeom>
          <a:solidFill>
            <a:srgbClr val="0C71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649910" y="4869224"/>
            <a:ext cx="887598" cy="269762"/>
          </a:xfrm>
          <a:custGeom>
            <a:avLst/>
            <a:gdLst/>
            <a:ahLst/>
            <a:cxnLst/>
            <a:rect l="l" t="t" r="r" b="b"/>
            <a:pathLst>
              <a:path w="887729" h="269875">
                <a:moveTo>
                  <a:pt x="887412" y="0"/>
                </a:moveTo>
                <a:lnTo>
                  <a:pt x="190500" y="1587"/>
                </a:lnTo>
                <a:lnTo>
                  <a:pt x="0" y="269875"/>
                </a:lnTo>
                <a:lnTo>
                  <a:pt x="762000" y="268287"/>
                </a:lnTo>
                <a:lnTo>
                  <a:pt x="887412" y="0"/>
                </a:lnTo>
                <a:close/>
              </a:path>
            </a:pathLst>
          </a:custGeom>
          <a:solidFill>
            <a:srgbClr val="0C71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394540" y="6977864"/>
            <a:ext cx="849504" cy="274840"/>
          </a:xfrm>
          <a:custGeom>
            <a:avLst/>
            <a:gdLst/>
            <a:ahLst/>
            <a:cxnLst/>
            <a:rect l="l" t="t" r="r" b="b"/>
            <a:pathLst>
              <a:path w="849629" h="274954">
                <a:moveTo>
                  <a:pt x="849312" y="0"/>
                </a:moveTo>
                <a:lnTo>
                  <a:pt x="125412" y="6349"/>
                </a:lnTo>
                <a:lnTo>
                  <a:pt x="0" y="274637"/>
                </a:lnTo>
                <a:lnTo>
                  <a:pt x="784225" y="266699"/>
                </a:lnTo>
                <a:lnTo>
                  <a:pt x="849312" y="0"/>
                </a:lnTo>
                <a:close/>
              </a:path>
            </a:pathLst>
          </a:custGeom>
          <a:solidFill>
            <a:srgbClr val="FFCB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401314" y="6863575"/>
            <a:ext cx="814584" cy="271666"/>
          </a:xfrm>
          <a:custGeom>
            <a:avLst/>
            <a:gdLst/>
            <a:ahLst/>
            <a:cxnLst/>
            <a:rect l="l" t="t" r="r" b="b"/>
            <a:pathLst>
              <a:path w="814704" h="271779">
                <a:moveTo>
                  <a:pt x="0" y="0"/>
                </a:moveTo>
                <a:lnTo>
                  <a:pt x="1587" y="263524"/>
                </a:lnTo>
                <a:lnTo>
                  <a:pt x="814387" y="271462"/>
                </a:lnTo>
                <a:lnTo>
                  <a:pt x="747712" y="1587"/>
                </a:lnTo>
                <a:lnTo>
                  <a:pt x="0" y="0"/>
                </a:lnTo>
                <a:close/>
              </a:path>
            </a:pathLst>
          </a:custGeom>
          <a:solidFill>
            <a:srgbClr val="0C71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420990" y="3996107"/>
            <a:ext cx="814584" cy="271666"/>
          </a:xfrm>
          <a:custGeom>
            <a:avLst/>
            <a:gdLst/>
            <a:ahLst/>
            <a:cxnLst/>
            <a:rect l="l" t="t" r="r" b="b"/>
            <a:pathLst>
              <a:path w="814704" h="271779">
                <a:moveTo>
                  <a:pt x="0" y="0"/>
                </a:moveTo>
                <a:lnTo>
                  <a:pt x="1587" y="263525"/>
                </a:lnTo>
                <a:lnTo>
                  <a:pt x="814387" y="271462"/>
                </a:lnTo>
                <a:lnTo>
                  <a:pt x="747712" y="1587"/>
                </a:lnTo>
                <a:lnTo>
                  <a:pt x="0" y="0"/>
                </a:lnTo>
                <a:close/>
              </a:path>
            </a:pathLst>
          </a:custGeom>
          <a:solidFill>
            <a:srgbClr val="0C71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208369" y="6816656"/>
            <a:ext cx="843155" cy="272935"/>
          </a:xfrm>
          <a:custGeom>
            <a:avLst/>
            <a:gdLst/>
            <a:ahLst/>
            <a:cxnLst/>
            <a:rect l="l" t="t" r="r" b="b"/>
            <a:pathLst>
              <a:path w="843279" h="273050">
                <a:moveTo>
                  <a:pt x="0" y="0"/>
                </a:moveTo>
                <a:lnTo>
                  <a:pt x="66675" y="269874"/>
                </a:lnTo>
                <a:lnTo>
                  <a:pt x="842962" y="273049"/>
                </a:lnTo>
                <a:lnTo>
                  <a:pt x="717550" y="7937"/>
                </a:lnTo>
                <a:lnTo>
                  <a:pt x="0" y="0"/>
                </a:lnTo>
                <a:close/>
              </a:path>
            </a:pathLst>
          </a:custGeom>
          <a:solidFill>
            <a:srgbClr val="FFCB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175545" y="4678747"/>
            <a:ext cx="843155" cy="272935"/>
          </a:xfrm>
          <a:custGeom>
            <a:avLst/>
            <a:gdLst/>
            <a:ahLst/>
            <a:cxnLst/>
            <a:rect l="l" t="t" r="r" b="b"/>
            <a:pathLst>
              <a:path w="843279" h="273050">
                <a:moveTo>
                  <a:pt x="0" y="0"/>
                </a:moveTo>
                <a:lnTo>
                  <a:pt x="66675" y="269875"/>
                </a:lnTo>
                <a:lnTo>
                  <a:pt x="842962" y="273050"/>
                </a:lnTo>
                <a:lnTo>
                  <a:pt x="717550" y="7937"/>
                </a:lnTo>
                <a:lnTo>
                  <a:pt x="0" y="0"/>
                </a:lnTo>
                <a:close/>
              </a:path>
            </a:pathLst>
          </a:custGeom>
          <a:solidFill>
            <a:srgbClr val="FFCB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31853" y="6417370"/>
            <a:ext cx="952358" cy="8315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3582078" y="5022256"/>
            <a:ext cx="605065" cy="451930"/>
          </a:xfrm>
          <a:prstGeom prst="rect">
            <a:avLst/>
          </a:prstGeom>
        </p:spPr>
        <p:txBody>
          <a:bodyPr vert="horz" wrap="square" lIns="0" tIns="12696" rIns="0" bIns="0" rtlCol="0">
            <a:spAutoFit/>
          </a:bodyPr>
          <a:lstStyle/>
          <a:p>
            <a:pPr marL="12696">
              <a:spcBef>
                <a:spcPts val="100"/>
              </a:spcBef>
            </a:pPr>
            <a:r>
              <a:rPr sz="2800" b="1" spc="-13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2800" b="1" spc="1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279047" y="4226817"/>
            <a:ext cx="639985" cy="451930"/>
          </a:xfrm>
          <a:prstGeom prst="rect">
            <a:avLst/>
          </a:prstGeom>
        </p:spPr>
        <p:txBody>
          <a:bodyPr vert="horz" wrap="square" lIns="0" tIns="12696" rIns="0" bIns="0" rtlCol="0">
            <a:spAutoFit/>
          </a:bodyPr>
          <a:lstStyle/>
          <a:p>
            <a:pPr marL="12696">
              <a:spcBef>
                <a:spcPts val="100"/>
              </a:spcBef>
            </a:pPr>
            <a:r>
              <a:rPr sz="2800" b="1" spc="50" dirty="0">
                <a:solidFill>
                  <a:srgbClr val="FFFFFF"/>
                </a:solidFill>
                <a:latin typeface="Arial"/>
                <a:cs typeface="Arial"/>
              </a:rPr>
              <a:t>256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222236" y="3784332"/>
            <a:ext cx="633001" cy="451930"/>
          </a:xfrm>
          <a:prstGeom prst="rect">
            <a:avLst/>
          </a:prstGeom>
        </p:spPr>
        <p:txBody>
          <a:bodyPr vert="horz" wrap="square" lIns="0" tIns="12696" rIns="0" bIns="0" rtlCol="0">
            <a:spAutoFit/>
          </a:bodyPr>
          <a:lstStyle/>
          <a:p>
            <a:pPr marL="12696">
              <a:spcBef>
                <a:spcPts val="100"/>
              </a:spcBef>
            </a:pPr>
            <a:r>
              <a:rPr sz="2800" b="1" spc="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2800" b="1" spc="4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909856" y="4532685"/>
            <a:ext cx="626017" cy="345295"/>
          </a:xfrm>
          <a:prstGeom prst="rect">
            <a:avLst/>
          </a:prstGeom>
        </p:spPr>
        <p:txBody>
          <a:bodyPr vert="horz" wrap="square" lIns="0" tIns="12696" rIns="0" bIns="0" rtlCol="0">
            <a:spAutoFit/>
          </a:bodyPr>
          <a:lstStyle/>
          <a:p>
            <a:pPr marL="12696">
              <a:spcBef>
                <a:spcPts val="100"/>
              </a:spcBef>
            </a:pPr>
            <a:r>
              <a:rPr lang="ru-RU" sz="2100" dirty="0">
                <a:solidFill>
                  <a:schemeClr val="bg1"/>
                </a:solidFill>
                <a:latin typeface="Arial"/>
                <a:cs typeface="Arial"/>
              </a:rPr>
              <a:t>3320</a:t>
            </a:r>
            <a:endParaRPr sz="2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505573" y="3640646"/>
            <a:ext cx="636176" cy="345295"/>
          </a:xfrm>
          <a:prstGeom prst="rect">
            <a:avLst/>
          </a:prstGeom>
        </p:spPr>
        <p:txBody>
          <a:bodyPr vert="horz" wrap="square" lIns="0" tIns="12696" rIns="0" bIns="0" rtlCol="0">
            <a:spAutoFit/>
          </a:bodyPr>
          <a:lstStyle/>
          <a:p>
            <a:pPr marL="12696">
              <a:spcBef>
                <a:spcPts val="100"/>
              </a:spcBef>
            </a:pPr>
            <a:r>
              <a:rPr lang="ru-RU" sz="2100" b="1" spc="45" dirty="0">
                <a:solidFill>
                  <a:srgbClr val="FFFFFF"/>
                </a:solidFill>
                <a:latin typeface="Arial"/>
                <a:cs typeface="Arial"/>
              </a:rPr>
              <a:t>5432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244866" y="2900096"/>
            <a:ext cx="642525" cy="345295"/>
          </a:xfrm>
          <a:prstGeom prst="rect">
            <a:avLst/>
          </a:prstGeom>
        </p:spPr>
        <p:txBody>
          <a:bodyPr vert="horz" wrap="square" lIns="0" tIns="12696" rIns="0" bIns="0" rtlCol="0">
            <a:spAutoFit/>
          </a:bodyPr>
          <a:lstStyle/>
          <a:p>
            <a:pPr marL="12696">
              <a:spcBef>
                <a:spcPts val="100"/>
              </a:spcBef>
            </a:pPr>
            <a:r>
              <a:rPr lang="ru-RU" sz="2100" b="1" spc="45" dirty="0">
                <a:solidFill>
                  <a:srgbClr val="FFFFFF"/>
                </a:solidFill>
                <a:latin typeface="Arial"/>
                <a:cs typeface="Arial"/>
              </a:rPr>
              <a:t>6409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116024" y="1015852"/>
            <a:ext cx="829821" cy="829596"/>
          </a:xfrm>
          <a:custGeom>
            <a:avLst/>
            <a:gdLst/>
            <a:ahLst/>
            <a:cxnLst/>
            <a:rect l="l" t="t" r="r" b="b"/>
            <a:pathLst>
              <a:path w="829944" h="829944">
                <a:moveTo>
                  <a:pt x="829602" y="829602"/>
                </a:moveTo>
                <a:lnTo>
                  <a:pt x="0" y="829602"/>
                </a:lnTo>
                <a:lnTo>
                  <a:pt x="0" y="0"/>
                </a:lnTo>
                <a:lnTo>
                  <a:pt x="829602" y="0"/>
                </a:lnTo>
                <a:lnTo>
                  <a:pt x="829602" y="829602"/>
                </a:lnTo>
                <a:close/>
              </a:path>
            </a:pathLst>
          </a:custGeom>
          <a:solidFill>
            <a:srgbClr val="0C71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116024" y="2243148"/>
            <a:ext cx="829821" cy="829596"/>
          </a:xfrm>
          <a:custGeom>
            <a:avLst/>
            <a:gdLst/>
            <a:ahLst/>
            <a:cxnLst/>
            <a:rect l="l" t="t" r="r" b="b"/>
            <a:pathLst>
              <a:path w="829944" h="829944">
                <a:moveTo>
                  <a:pt x="829602" y="829602"/>
                </a:moveTo>
                <a:lnTo>
                  <a:pt x="0" y="829602"/>
                </a:lnTo>
                <a:lnTo>
                  <a:pt x="0" y="0"/>
                </a:lnTo>
                <a:lnTo>
                  <a:pt x="829602" y="0"/>
                </a:lnTo>
                <a:lnTo>
                  <a:pt x="829602" y="829602"/>
                </a:lnTo>
                <a:close/>
              </a:path>
            </a:pathLst>
          </a:custGeom>
          <a:solidFill>
            <a:srgbClr val="FFCB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36678" y="6677396"/>
            <a:ext cx="1434887" cy="571260"/>
          </a:xfrm>
          <a:custGeom>
            <a:avLst/>
            <a:gdLst/>
            <a:ahLst/>
            <a:cxnLst/>
            <a:rect l="l" t="t" r="r" b="b"/>
            <a:pathLst>
              <a:path w="1435100" h="571500">
                <a:moveTo>
                  <a:pt x="1435100" y="0"/>
                </a:moveTo>
                <a:lnTo>
                  <a:pt x="0" y="0"/>
                </a:lnTo>
                <a:lnTo>
                  <a:pt x="0" y="567943"/>
                </a:lnTo>
                <a:lnTo>
                  <a:pt x="18851" y="571317"/>
                </a:lnTo>
                <a:lnTo>
                  <a:pt x="174625" y="571118"/>
                </a:lnTo>
                <a:lnTo>
                  <a:pt x="1435100" y="555243"/>
                </a:lnTo>
                <a:lnTo>
                  <a:pt x="1435100" y="0"/>
                </a:lnTo>
                <a:close/>
              </a:path>
            </a:pathLst>
          </a:custGeom>
          <a:solidFill>
            <a:srgbClr val="01020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440420" y="4917114"/>
            <a:ext cx="126981" cy="23358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363341" y="5439665"/>
            <a:ext cx="849504" cy="274840"/>
          </a:xfrm>
          <a:custGeom>
            <a:avLst/>
            <a:gdLst/>
            <a:ahLst/>
            <a:cxnLst/>
            <a:rect l="l" t="t" r="r" b="b"/>
            <a:pathLst>
              <a:path w="849629" h="274954">
                <a:moveTo>
                  <a:pt x="849312" y="0"/>
                </a:moveTo>
                <a:lnTo>
                  <a:pt x="125412" y="6350"/>
                </a:lnTo>
                <a:lnTo>
                  <a:pt x="0" y="274637"/>
                </a:lnTo>
                <a:lnTo>
                  <a:pt x="787400" y="273050"/>
                </a:lnTo>
                <a:lnTo>
                  <a:pt x="849312" y="0"/>
                </a:lnTo>
                <a:close/>
              </a:path>
            </a:pathLst>
          </a:custGeom>
          <a:solidFill>
            <a:srgbClr val="FFCB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662828" y="5105648"/>
            <a:ext cx="1549170" cy="20727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2618258" y="6739589"/>
            <a:ext cx="1549170" cy="550949"/>
          </a:xfrm>
          <a:custGeom>
            <a:avLst/>
            <a:gdLst/>
            <a:ahLst/>
            <a:cxnLst/>
            <a:rect l="l" t="t" r="r" b="b"/>
            <a:pathLst>
              <a:path w="1549400" h="551179">
                <a:moveTo>
                  <a:pt x="1549400" y="0"/>
                </a:moveTo>
                <a:lnTo>
                  <a:pt x="0" y="0"/>
                </a:lnTo>
                <a:lnTo>
                  <a:pt x="596" y="547293"/>
                </a:lnTo>
                <a:lnTo>
                  <a:pt x="17603" y="550576"/>
                </a:lnTo>
                <a:lnTo>
                  <a:pt x="184275" y="550792"/>
                </a:lnTo>
                <a:lnTo>
                  <a:pt x="1546225" y="538860"/>
                </a:lnTo>
                <a:lnTo>
                  <a:pt x="1549400" y="0"/>
                </a:lnTo>
                <a:close/>
              </a:path>
            </a:pathLst>
          </a:custGeom>
          <a:solidFill>
            <a:srgbClr val="01020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416932" y="4244656"/>
            <a:ext cx="1587264" cy="28816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4148433" y="5421436"/>
            <a:ext cx="65471" cy="17407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429859" y="6698810"/>
            <a:ext cx="1593613" cy="550949"/>
          </a:xfrm>
          <a:custGeom>
            <a:avLst/>
            <a:gdLst/>
            <a:ahLst/>
            <a:cxnLst/>
            <a:rect l="l" t="t" r="r" b="b"/>
            <a:pathLst>
              <a:path w="1593850" h="551179">
                <a:moveTo>
                  <a:pt x="0" y="0"/>
                </a:moveTo>
                <a:lnTo>
                  <a:pt x="1587" y="539749"/>
                </a:lnTo>
                <a:lnTo>
                  <a:pt x="19273" y="543338"/>
                </a:lnTo>
                <a:lnTo>
                  <a:pt x="190698" y="545692"/>
                </a:lnTo>
                <a:lnTo>
                  <a:pt x="1590675" y="550862"/>
                </a:lnTo>
                <a:lnTo>
                  <a:pt x="1593850" y="6349"/>
                </a:lnTo>
                <a:lnTo>
                  <a:pt x="0" y="0"/>
                </a:lnTo>
                <a:close/>
              </a:path>
            </a:pathLst>
          </a:custGeom>
          <a:solidFill>
            <a:srgbClr val="01020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590260" y="4184341"/>
            <a:ext cx="243384" cy="30446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181382" y="3200428"/>
            <a:ext cx="1650755" cy="40369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6376232" y="6661538"/>
            <a:ext cx="1465362" cy="556661"/>
          </a:xfrm>
          <a:custGeom>
            <a:avLst/>
            <a:gdLst/>
            <a:ahLst/>
            <a:cxnLst/>
            <a:rect l="l" t="t" r="r" b="b"/>
            <a:pathLst>
              <a:path w="1465579" h="556895">
                <a:moveTo>
                  <a:pt x="0" y="0"/>
                </a:moveTo>
                <a:lnTo>
                  <a:pt x="3175" y="542264"/>
                </a:lnTo>
                <a:lnTo>
                  <a:pt x="19547" y="545906"/>
                </a:lnTo>
                <a:lnTo>
                  <a:pt x="177306" y="548636"/>
                </a:lnTo>
                <a:lnTo>
                  <a:pt x="1465262" y="556818"/>
                </a:lnTo>
                <a:lnTo>
                  <a:pt x="1463675" y="6743"/>
                </a:lnTo>
                <a:lnTo>
                  <a:pt x="0" y="0"/>
                </a:lnTo>
                <a:close/>
              </a:path>
            </a:pathLst>
          </a:custGeom>
          <a:solidFill>
            <a:srgbClr val="01020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2386585" y="1090789"/>
            <a:ext cx="3409444" cy="573799"/>
          </a:xfrm>
          <a:prstGeom prst="rect">
            <a:avLst/>
          </a:prstGeom>
        </p:spPr>
        <p:txBody>
          <a:bodyPr vert="horz" wrap="square" lIns="0" tIns="12696" rIns="0" bIns="0" rtlCol="0">
            <a:spAutoFit/>
          </a:bodyPr>
          <a:lstStyle/>
          <a:p>
            <a:pPr marL="12696" marR="5078">
              <a:spcBef>
                <a:spcPts val="100"/>
              </a:spcBef>
            </a:pPr>
            <a:r>
              <a:rPr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</a:t>
            </a:r>
            <a:r>
              <a:rPr b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 </a:t>
            </a:r>
            <a:r>
              <a:rPr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наблюдатели</a:t>
            </a:r>
            <a:r>
              <a:rPr b="1" spc="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-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(чел.)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271565" y="2253583"/>
            <a:ext cx="3683088" cy="848004"/>
          </a:xfrm>
          <a:prstGeom prst="rect">
            <a:avLst/>
          </a:prstGeom>
        </p:spPr>
        <p:txBody>
          <a:bodyPr vert="horz" wrap="square" lIns="0" tIns="12696" rIns="0" bIns="0" rtlCol="0">
            <a:spAutoFit/>
          </a:bodyPr>
          <a:lstStyle/>
          <a:p>
            <a:pPr marL="12696" marR="5078" algn="just">
              <a:spcBef>
                <a:spcPts val="100"/>
              </a:spcBef>
            </a:pPr>
            <a:r>
              <a:rPr b="1" spc="-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</a:t>
            </a:r>
            <a:r>
              <a:rPr b="1" spc="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 </a:t>
            </a:r>
            <a:r>
              <a:rPr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высшего </a:t>
            </a:r>
            <a:r>
              <a:rPr b="1" spc="-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b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 </a:t>
            </a:r>
            <a:r>
              <a:rPr b="1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323397" y="1179411"/>
            <a:ext cx="413323" cy="448757"/>
          </a:xfrm>
          <a:custGeom>
            <a:avLst/>
            <a:gdLst/>
            <a:ahLst/>
            <a:cxnLst/>
            <a:rect l="l" t="t" r="r" b="b"/>
            <a:pathLst>
              <a:path w="413385" h="448944">
                <a:moveTo>
                  <a:pt x="206502" y="0"/>
                </a:moveTo>
                <a:lnTo>
                  <a:pt x="163720" y="9067"/>
                </a:lnTo>
                <a:lnTo>
                  <a:pt x="128616" y="33823"/>
                </a:lnTo>
                <a:lnTo>
                  <a:pt x="104860" y="70594"/>
                </a:lnTo>
                <a:lnTo>
                  <a:pt x="96126" y="115709"/>
                </a:lnTo>
                <a:lnTo>
                  <a:pt x="100270" y="146584"/>
                </a:lnTo>
                <a:lnTo>
                  <a:pt x="111925" y="174456"/>
                </a:lnTo>
                <a:lnTo>
                  <a:pt x="129923" y="198323"/>
                </a:lnTo>
                <a:lnTo>
                  <a:pt x="153098" y="217182"/>
                </a:lnTo>
                <a:lnTo>
                  <a:pt x="111467" y="235522"/>
                </a:lnTo>
                <a:lnTo>
                  <a:pt x="74634" y="263010"/>
                </a:lnTo>
                <a:lnTo>
                  <a:pt x="43835" y="298410"/>
                </a:lnTo>
                <a:lnTo>
                  <a:pt x="20306" y="340484"/>
                </a:lnTo>
                <a:lnTo>
                  <a:pt x="5282" y="387997"/>
                </a:lnTo>
                <a:lnTo>
                  <a:pt x="0" y="439712"/>
                </a:lnTo>
                <a:lnTo>
                  <a:pt x="0" y="443268"/>
                </a:lnTo>
                <a:lnTo>
                  <a:pt x="1778" y="445058"/>
                </a:lnTo>
                <a:lnTo>
                  <a:pt x="1778" y="448614"/>
                </a:lnTo>
                <a:lnTo>
                  <a:pt x="413004" y="448614"/>
                </a:lnTo>
                <a:lnTo>
                  <a:pt x="413004" y="439712"/>
                </a:lnTo>
                <a:lnTo>
                  <a:pt x="407853" y="387997"/>
                </a:lnTo>
                <a:lnTo>
                  <a:pt x="393158" y="340484"/>
                </a:lnTo>
                <a:lnTo>
                  <a:pt x="370057" y="298410"/>
                </a:lnTo>
                <a:lnTo>
                  <a:pt x="339686" y="263010"/>
                </a:lnTo>
                <a:lnTo>
                  <a:pt x="303182" y="235522"/>
                </a:lnTo>
                <a:lnTo>
                  <a:pt x="261683" y="217182"/>
                </a:lnTo>
                <a:lnTo>
                  <a:pt x="284580" y="198323"/>
                </a:lnTo>
                <a:lnTo>
                  <a:pt x="301967" y="174456"/>
                </a:lnTo>
                <a:lnTo>
                  <a:pt x="313011" y="146584"/>
                </a:lnTo>
                <a:lnTo>
                  <a:pt x="316877" y="115709"/>
                </a:lnTo>
                <a:lnTo>
                  <a:pt x="308393" y="70594"/>
                </a:lnTo>
                <a:lnTo>
                  <a:pt x="285054" y="33823"/>
                </a:lnTo>
                <a:lnTo>
                  <a:pt x="250033" y="9067"/>
                </a:lnTo>
                <a:lnTo>
                  <a:pt x="2065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338698" y="2677585"/>
            <a:ext cx="361896" cy="147893"/>
          </a:xfrm>
          <a:custGeom>
            <a:avLst/>
            <a:gdLst/>
            <a:ahLst/>
            <a:cxnLst/>
            <a:rect l="l" t="t" r="r" b="b"/>
            <a:pathLst>
              <a:path w="361950" h="147955">
                <a:moveTo>
                  <a:pt x="0" y="0"/>
                </a:moveTo>
                <a:lnTo>
                  <a:pt x="0" y="100685"/>
                </a:lnTo>
                <a:lnTo>
                  <a:pt x="14197" y="119048"/>
                </a:lnTo>
                <a:lnTo>
                  <a:pt x="52917" y="134050"/>
                </a:lnTo>
                <a:lnTo>
                  <a:pt x="110349" y="144167"/>
                </a:lnTo>
                <a:lnTo>
                  <a:pt x="180682" y="147878"/>
                </a:lnTo>
                <a:lnTo>
                  <a:pt x="251059" y="144167"/>
                </a:lnTo>
                <a:lnTo>
                  <a:pt x="308436" y="134073"/>
                </a:lnTo>
                <a:lnTo>
                  <a:pt x="347155" y="119075"/>
                </a:lnTo>
                <a:lnTo>
                  <a:pt x="361353" y="100685"/>
                </a:lnTo>
                <a:lnTo>
                  <a:pt x="361353" y="34328"/>
                </a:lnTo>
                <a:lnTo>
                  <a:pt x="174117" y="34328"/>
                </a:lnTo>
                <a:lnTo>
                  <a:pt x="167627" y="33693"/>
                </a:lnTo>
                <a:lnTo>
                  <a:pt x="0" y="0"/>
                </a:lnTo>
                <a:close/>
              </a:path>
              <a:path w="361950" h="147955">
                <a:moveTo>
                  <a:pt x="361353" y="0"/>
                </a:moveTo>
                <a:lnTo>
                  <a:pt x="193802" y="33693"/>
                </a:lnTo>
                <a:lnTo>
                  <a:pt x="187236" y="34328"/>
                </a:lnTo>
                <a:lnTo>
                  <a:pt x="361353" y="34328"/>
                </a:lnTo>
                <a:lnTo>
                  <a:pt x="3613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211857" y="2546259"/>
            <a:ext cx="615224" cy="271666"/>
          </a:xfrm>
          <a:custGeom>
            <a:avLst/>
            <a:gdLst/>
            <a:ahLst/>
            <a:cxnLst/>
            <a:rect l="l" t="t" r="r" b="b"/>
            <a:pathLst>
              <a:path w="615314" h="271780">
                <a:moveTo>
                  <a:pt x="577761" y="101574"/>
                </a:moveTo>
                <a:lnTo>
                  <a:pt x="539546" y="101574"/>
                </a:lnTo>
                <a:lnTo>
                  <a:pt x="539546" y="220916"/>
                </a:lnTo>
                <a:lnTo>
                  <a:pt x="533488" y="226212"/>
                </a:lnTo>
                <a:lnTo>
                  <a:pt x="529697" y="233972"/>
                </a:lnTo>
                <a:lnTo>
                  <a:pt x="529666" y="242697"/>
                </a:lnTo>
                <a:lnTo>
                  <a:pt x="531946" y="253970"/>
                </a:lnTo>
                <a:lnTo>
                  <a:pt x="538160" y="263183"/>
                </a:lnTo>
                <a:lnTo>
                  <a:pt x="547373" y="269398"/>
                </a:lnTo>
                <a:lnTo>
                  <a:pt x="558647" y="271678"/>
                </a:lnTo>
                <a:lnTo>
                  <a:pt x="569921" y="269398"/>
                </a:lnTo>
                <a:lnTo>
                  <a:pt x="579134" y="263183"/>
                </a:lnTo>
                <a:lnTo>
                  <a:pt x="585349" y="253970"/>
                </a:lnTo>
                <a:lnTo>
                  <a:pt x="587629" y="242697"/>
                </a:lnTo>
                <a:lnTo>
                  <a:pt x="587629" y="233972"/>
                </a:lnTo>
                <a:lnTo>
                  <a:pt x="583806" y="226212"/>
                </a:lnTo>
                <a:lnTo>
                  <a:pt x="577761" y="220916"/>
                </a:lnTo>
                <a:lnTo>
                  <a:pt x="577761" y="101574"/>
                </a:lnTo>
                <a:close/>
              </a:path>
              <a:path w="615314" h="271780">
                <a:moveTo>
                  <a:pt x="312826" y="0"/>
                </a:moveTo>
                <a:lnTo>
                  <a:pt x="302247" y="0"/>
                </a:lnTo>
                <a:lnTo>
                  <a:pt x="297027" y="508"/>
                </a:lnTo>
                <a:lnTo>
                  <a:pt x="12801" y="57759"/>
                </a:lnTo>
                <a:lnTo>
                  <a:pt x="3200" y="63603"/>
                </a:lnTo>
                <a:lnTo>
                  <a:pt x="0" y="73361"/>
                </a:lnTo>
                <a:lnTo>
                  <a:pt x="3200" y="83119"/>
                </a:lnTo>
                <a:lnTo>
                  <a:pt x="12801" y="88963"/>
                </a:lnTo>
                <a:lnTo>
                  <a:pt x="296964" y="146088"/>
                </a:lnTo>
                <a:lnTo>
                  <a:pt x="302247" y="146659"/>
                </a:lnTo>
                <a:lnTo>
                  <a:pt x="312826" y="146659"/>
                </a:lnTo>
                <a:lnTo>
                  <a:pt x="318046" y="146151"/>
                </a:lnTo>
                <a:lnTo>
                  <a:pt x="539546" y="101574"/>
                </a:lnTo>
                <a:lnTo>
                  <a:pt x="577761" y="101574"/>
                </a:lnTo>
                <a:lnTo>
                  <a:pt x="577761" y="93865"/>
                </a:lnTo>
                <a:lnTo>
                  <a:pt x="602272" y="88963"/>
                </a:lnTo>
                <a:lnTo>
                  <a:pt x="611837" y="83119"/>
                </a:lnTo>
                <a:lnTo>
                  <a:pt x="615026" y="73361"/>
                </a:lnTo>
                <a:lnTo>
                  <a:pt x="611837" y="63603"/>
                </a:lnTo>
                <a:lnTo>
                  <a:pt x="602272" y="57759"/>
                </a:lnTo>
                <a:lnTo>
                  <a:pt x="318109" y="571"/>
                </a:lnTo>
                <a:lnTo>
                  <a:pt x="3128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271298" y="1036901"/>
            <a:ext cx="107298" cy="172013"/>
          </a:xfrm>
          <a:custGeom>
            <a:avLst/>
            <a:gdLst/>
            <a:ahLst/>
            <a:cxnLst/>
            <a:rect l="l" t="t" r="r" b="b"/>
            <a:pathLst>
              <a:path w="107315" h="172084">
                <a:moveTo>
                  <a:pt x="44665" y="0"/>
                </a:moveTo>
                <a:lnTo>
                  <a:pt x="0" y="0"/>
                </a:lnTo>
                <a:lnTo>
                  <a:pt x="0" y="171488"/>
                </a:lnTo>
                <a:lnTo>
                  <a:pt x="44665" y="171488"/>
                </a:lnTo>
                <a:lnTo>
                  <a:pt x="44881" y="98869"/>
                </a:lnTo>
                <a:lnTo>
                  <a:pt x="96250" y="98869"/>
                </a:lnTo>
                <a:lnTo>
                  <a:pt x="93999" y="95192"/>
                </a:lnTo>
                <a:lnTo>
                  <a:pt x="84578" y="88953"/>
                </a:lnTo>
                <a:lnTo>
                  <a:pt x="71348" y="85636"/>
                </a:lnTo>
                <a:lnTo>
                  <a:pt x="84578" y="82350"/>
                </a:lnTo>
                <a:lnTo>
                  <a:pt x="93999" y="76190"/>
                </a:lnTo>
                <a:lnTo>
                  <a:pt x="96351" y="72402"/>
                </a:lnTo>
                <a:lnTo>
                  <a:pt x="44881" y="72402"/>
                </a:lnTo>
                <a:lnTo>
                  <a:pt x="44665" y="0"/>
                </a:lnTo>
                <a:close/>
              </a:path>
              <a:path w="107315" h="172084">
                <a:moveTo>
                  <a:pt x="96250" y="98869"/>
                </a:moveTo>
                <a:lnTo>
                  <a:pt x="44881" y="98869"/>
                </a:lnTo>
                <a:lnTo>
                  <a:pt x="48971" y="98945"/>
                </a:lnTo>
                <a:lnTo>
                  <a:pt x="52311" y="100266"/>
                </a:lnTo>
                <a:lnTo>
                  <a:pt x="57467" y="105410"/>
                </a:lnTo>
                <a:lnTo>
                  <a:pt x="58750" y="108826"/>
                </a:lnTo>
                <a:lnTo>
                  <a:pt x="58750" y="146507"/>
                </a:lnTo>
                <a:lnTo>
                  <a:pt x="59200" y="155012"/>
                </a:lnTo>
                <a:lnTo>
                  <a:pt x="60550" y="162012"/>
                </a:lnTo>
                <a:lnTo>
                  <a:pt x="62800" y="167504"/>
                </a:lnTo>
                <a:lnTo>
                  <a:pt x="65951" y="171488"/>
                </a:lnTo>
                <a:lnTo>
                  <a:pt x="107124" y="171488"/>
                </a:lnTo>
                <a:lnTo>
                  <a:pt x="104490" y="166655"/>
                </a:lnTo>
                <a:lnTo>
                  <a:pt x="102625" y="160424"/>
                </a:lnTo>
                <a:lnTo>
                  <a:pt x="101527" y="152791"/>
                </a:lnTo>
                <a:lnTo>
                  <a:pt x="101193" y="143751"/>
                </a:lnTo>
                <a:lnTo>
                  <a:pt x="101409" y="116446"/>
                </a:lnTo>
                <a:lnTo>
                  <a:pt x="99609" y="104356"/>
                </a:lnTo>
                <a:lnTo>
                  <a:pt x="96250" y="98869"/>
                </a:lnTo>
                <a:close/>
              </a:path>
              <a:path w="107315" h="172084">
                <a:moveTo>
                  <a:pt x="107124" y="0"/>
                </a:moveTo>
                <a:lnTo>
                  <a:pt x="65951" y="0"/>
                </a:lnTo>
                <a:lnTo>
                  <a:pt x="62957" y="3983"/>
                </a:lnTo>
                <a:lnTo>
                  <a:pt x="60759" y="9475"/>
                </a:lnTo>
                <a:lnTo>
                  <a:pt x="59357" y="16475"/>
                </a:lnTo>
                <a:lnTo>
                  <a:pt x="58750" y="24980"/>
                </a:lnTo>
                <a:lnTo>
                  <a:pt x="57899" y="58432"/>
                </a:lnTo>
                <a:lnTo>
                  <a:pt x="57619" y="67538"/>
                </a:lnTo>
                <a:lnTo>
                  <a:pt x="53276" y="72199"/>
                </a:lnTo>
                <a:lnTo>
                  <a:pt x="44881" y="72402"/>
                </a:lnTo>
                <a:lnTo>
                  <a:pt x="96351" y="72402"/>
                </a:lnTo>
                <a:lnTo>
                  <a:pt x="99609" y="67158"/>
                </a:lnTo>
                <a:lnTo>
                  <a:pt x="101409" y="55257"/>
                </a:lnTo>
                <a:lnTo>
                  <a:pt x="101193" y="25831"/>
                </a:lnTo>
                <a:lnTo>
                  <a:pt x="101527" y="16873"/>
                </a:lnTo>
                <a:lnTo>
                  <a:pt x="102625" y="9582"/>
                </a:lnTo>
                <a:lnTo>
                  <a:pt x="104490" y="3957"/>
                </a:lnTo>
                <a:lnTo>
                  <a:pt x="1071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386156" y="1033409"/>
            <a:ext cx="103490" cy="178995"/>
          </a:xfrm>
          <a:custGeom>
            <a:avLst/>
            <a:gdLst/>
            <a:ahLst/>
            <a:cxnLst/>
            <a:rect l="l" t="t" r="r" b="b"/>
            <a:pathLst>
              <a:path w="103504" h="179069">
                <a:moveTo>
                  <a:pt x="60639" y="0"/>
                </a:moveTo>
                <a:lnTo>
                  <a:pt x="51470" y="0"/>
                </a:lnTo>
                <a:lnTo>
                  <a:pt x="44445" y="297"/>
                </a:lnTo>
                <a:lnTo>
                  <a:pt x="4480" y="24345"/>
                </a:lnTo>
                <a:lnTo>
                  <a:pt x="3" y="62387"/>
                </a:lnTo>
                <a:lnTo>
                  <a:pt x="0" y="116194"/>
                </a:lnTo>
                <a:lnTo>
                  <a:pt x="237" y="126450"/>
                </a:lnTo>
                <a:lnTo>
                  <a:pt x="13573" y="166585"/>
                </a:lnTo>
                <a:lnTo>
                  <a:pt x="42288" y="178574"/>
                </a:lnTo>
                <a:lnTo>
                  <a:pt x="51470" y="178574"/>
                </a:lnTo>
                <a:lnTo>
                  <a:pt x="89913" y="166090"/>
                </a:lnTo>
                <a:lnTo>
                  <a:pt x="100252" y="149580"/>
                </a:lnTo>
                <a:lnTo>
                  <a:pt x="48397" y="149580"/>
                </a:lnTo>
                <a:lnTo>
                  <a:pt x="46504" y="148412"/>
                </a:lnTo>
                <a:lnTo>
                  <a:pt x="44891" y="143751"/>
                </a:lnTo>
                <a:lnTo>
                  <a:pt x="44485" y="137617"/>
                </a:lnTo>
                <a:lnTo>
                  <a:pt x="44571" y="38061"/>
                </a:lnTo>
                <a:lnTo>
                  <a:pt x="45095" y="33502"/>
                </a:lnTo>
                <a:lnTo>
                  <a:pt x="47571" y="29908"/>
                </a:lnTo>
                <a:lnTo>
                  <a:pt x="49349" y="29006"/>
                </a:lnTo>
                <a:lnTo>
                  <a:pt x="100282" y="29006"/>
                </a:lnTo>
                <a:lnTo>
                  <a:pt x="98257" y="24002"/>
                </a:lnTo>
                <a:lnTo>
                  <a:pt x="89367" y="12001"/>
                </a:lnTo>
                <a:lnTo>
                  <a:pt x="83487" y="7505"/>
                </a:lnTo>
                <a:lnTo>
                  <a:pt x="68882" y="1498"/>
                </a:lnTo>
                <a:lnTo>
                  <a:pt x="60639" y="0"/>
                </a:lnTo>
                <a:close/>
              </a:path>
              <a:path w="103504" h="179069">
                <a:moveTo>
                  <a:pt x="100282" y="29006"/>
                </a:moveTo>
                <a:lnTo>
                  <a:pt x="54429" y="29006"/>
                </a:lnTo>
                <a:lnTo>
                  <a:pt x="56245" y="30124"/>
                </a:lnTo>
                <a:lnTo>
                  <a:pt x="58011" y="34569"/>
                </a:lnTo>
                <a:lnTo>
                  <a:pt x="58273" y="37579"/>
                </a:lnTo>
                <a:lnTo>
                  <a:pt x="58381" y="137617"/>
                </a:lnTo>
                <a:lnTo>
                  <a:pt x="58036" y="142874"/>
                </a:lnTo>
                <a:lnTo>
                  <a:pt x="56334" y="148234"/>
                </a:lnTo>
                <a:lnTo>
                  <a:pt x="54391" y="149580"/>
                </a:lnTo>
                <a:lnTo>
                  <a:pt x="100252" y="149580"/>
                </a:lnTo>
                <a:lnTo>
                  <a:pt x="102941" y="62387"/>
                </a:lnTo>
                <a:lnTo>
                  <a:pt x="102703" y="52135"/>
                </a:lnTo>
                <a:lnTo>
                  <a:pt x="102307" y="43865"/>
                </a:lnTo>
                <a:lnTo>
                  <a:pt x="101749" y="37579"/>
                </a:lnTo>
                <a:lnTo>
                  <a:pt x="100898" y="30530"/>
                </a:lnTo>
                <a:lnTo>
                  <a:pt x="100282" y="290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504904" y="1037001"/>
            <a:ext cx="96506" cy="171378"/>
          </a:xfrm>
          <a:custGeom>
            <a:avLst/>
            <a:gdLst/>
            <a:ahLst/>
            <a:cxnLst/>
            <a:rect l="l" t="t" r="r" b="b"/>
            <a:pathLst>
              <a:path w="96520" h="171450">
                <a:moveTo>
                  <a:pt x="44881" y="0"/>
                </a:moveTo>
                <a:lnTo>
                  <a:pt x="0" y="0"/>
                </a:lnTo>
                <a:lnTo>
                  <a:pt x="0" y="171386"/>
                </a:lnTo>
                <a:lnTo>
                  <a:pt x="44564" y="171386"/>
                </a:lnTo>
                <a:lnTo>
                  <a:pt x="44564" y="102361"/>
                </a:lnTo>
                <a:lnTo>
                  <a:pt x="66268" y="102361"/>
                </a:lnTo>
                <a:lnTo>
                  <a:pt x="96012" y="73825"/>
                </a:lnTo>
                <a:lnTo>
                  <a:pt x="96012" y="73037"/>
                </a:lnTo>
                <a:lnTo>
                  <a:pt x="46926" y="73037"/>
                </a:lnTo>
                <a:lnTo>
                  <a:pt x="45834" y="73012"/>
                </a:lnTo>
                <a:lnTo>
                  <a:pt x="44564" y="72936"/>
                </a:lnTo>
                <a:lnTo>
                  <a:pt x="44564" y="29324"/>
                </a:lnTo>
                <a:lnTo>
                  <a:pt x="95428" y="29324"/>
                </a:lnTo>
                <a:lnTo>
                  <a:pt x="93103" y="19075"/>
                </a:lnTo>
                <a:lnTo>
                  <a:pt x="53461" y="178"/>
                </a:lnTo>
                <a:lnTo>
                  <a:pt x="44881" y="0"/>
                </a:lnTo>
                <a:close/>
              </a:path>
              <a:path w="96520" h="171450">
                <a:moveTo>
                  <a:pt x="95428" y="29324"/>
                </a:moveTo>
                <a:lnTo>
                  <a:pt x="50355" y="29324"/>
                </a:lnTo>
                <a:lnTo>
                  <a:pt x="54165" y="30200"/>
                </a:lnTo>
                <a:lnTo>
                  <a:pt x="57835" y="33731"/>
                </a:lnTo>
                <a:lnTo>
                  <a:pt x="58674" y="37223"/>
                </a:lnTo>
                <a:lnTo>
                  <a:pt x="58750" y="63830"/>
                </a:lnTo>
                <a:lnTo>
                  <a:pt x="57962" y="68008"/>
                </a:lnTo>
                <a:lnTo>
                  <a:pt x="54775" y="72034"/>
                </a:lnTo>
                <a:lnTo>
                  <a:pt x="51943" y="73037"/>
                </a:lnTo>
                <a:lnTo>
                  <a:pt x="96012" y="73037"/>
                </a:lnTo>
                <a:lnTo>
                  <a:pt x="96012" y="37223"/>
                </a:lnTo>
                <a:lnTo>
                  <a:pt x="95428" y="29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635822" y="1071214"/>
            <a:ext cx="0" cy="137102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160"/>
                </a:lnTo>
              </a:path>
            </a:pathLst>
          </a:custGeom>
          <a:ln w="4467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613486" y="1054076"/>
            <a:ext cx="102855" cy="0"/>
          </a:xfrm>
          <a:custGeom>
            <a:avLst/>
            <a:gdLst/>
            <a:ahLst/>
            <a:cxnLst/>
            <a:rect l="l" t="t" r="r" b="b"/>
            <a:pathLst>
              <a:path w="102870">
                <a:moveTo>
                  <a:pt x="0" y="0"/>
                </a:moveTo>
                <a:lnTo>
                  <a:pt x="102577" y="0"/>
                </a:lnTo>
              </a:path>
            </a:pathLst>
          </a:custGeom>
          <a:ln w="342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693720" y="1071190"/>
            <a:ext cx="0" cy="137737"/>
          </a:xfrm>
          <a:custGeom>
            <a:avLst/>
            <a:gdLst/>
            <a:ahLst/>
            <a:cxnLst/>
            <a:rect l="l" t="t" r="r" b="b"/>
            <a:pathLst>
              <a:path h="137794">
                <a:moveTo>
                  <a:pt x="0" y="0"/>
                </a:moveTo>
                <a:lnTo>
                  <a:pt x="0" y="137185"/>
                </a:lnTo>
              </a:path>
            </a:pathLst>
          </a:custGeom>
          <a:ln w="4466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726398" y="1036901"/>
            <a:ext cx="98410" cy="172013"/>
          </a:xfrm>
          <a:custGeom>
            <a:avLst/>
            <a:gdLst/>
            <a:ahLst/>
            <a:cxnLst/>
            <a:rect l="l" t="t" r="r" b="b"/>
            <a:pathLst>
              <a:path w="98425" h="172084">
                <a:moveTo>
                  <a:pt x="38722" y="0"/>
                </a:moveTo>
                <a:lnTo>
                  <a:pt x="0" y="0"/>
                </a:lnTo>
                <a:lnTo>
                  <a:pt x="23418" y="129032"/>
                </a:lnTo>
                <a:lnTo>
                  <a:pt x="25971" y="143395"/>
                </a:lnTo>
                <a:lnTo>
                  <a:pt x="25971" y="145516"/>
                </a:lnTo>
                <a:lnTo>
                  <a:pt x="25273" y="146977"/>
                </a:lnTo>
                <a:lnTo>
                  <a:pt x="22517" y="148882"/>
                </a:lnTo>
                <a:lnTo>
                  <a:pt x="18897" y="149364"/>
                </a:lnTo>
                <a:lnTo>
                  <a:pt x="10375" y="149364"/>
                </a:lnTo>
                <a:lnTo>
                  <a:pt x="10375" y="171488"/>
                </a:lnTo>
                <a:lnTo>
                  <a:pt x="36410" y="171488"/>
                </a:lnTo>
                <a:lnTo>
                  <a:pt x="46450" y="171197"/>
                </a:lnTo>
                <a:lnTo>
                  <a:pt x="80137" y="151320"/>
                </a:lnTo>
                <a:lnTo>
                  <a:pt x="86283" y="113588"/>
                </a:lnTo>
                <a:lnTo>
                  <a:pt x="87008" y="106807"/>
                </a:lnTo>
                <a:lnTo>
                  <a:pt x="52882" y="106807"/>
                </a:lnTo>
                <a:lnTo>
                  <a:pt x="38722" y="0"/>
                </a:lnTo>
                <a:close/>
              </a:path>
              <a:path w="98425" h="172084">
                <a:moveTo>
                  <a:pt x="98425" y="0"/>
                </a:moveTo>
                <a:lnTo>
                  <a:pt x="59728" y="0"/>
                </a:lnTo>
                <a:lnTo>
                  <a:pt x="52882" y="106807"/>
                </a:lnTo>
                <a:lnTo>
                  <a:pt x="87008" y="106807"/>
                </a:lnTo>
                <a:lnTo>
                  <a:pt x="984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32910" y="1033397"/>
            <a:ext cx="105394" cy="178995"/>
          </a:xfrm>
          <a:custGeom>
            <a:avLst/>
            <a:gdLst/>
            <a:ahLst/>
            <a:cxnLst/>
            <a:rect l="l" t="t" r="r" b="b"/>
            <a:pathLst>
              <a:path w="105409" h="179069">
                <a:moveTo>
                  <a:pt x="51981" y="0"/>
                </a:moveTo>
                <a:lnTo>
                  <a:pt x="13042" y="12712"/>
                </a:lnTo>
                <a:lnTo>
                  <a:pt x="80" y="55364"/>
                </a:lnTo>
                <a:lnTo>
                  <a:pt x="0" y="114122"/>
                </a:lnTo>
                <a:lnTo>
                  <a:pt x="259" y="125925"/>
                </a:lnTo>
                <a:lnTo>
                  <a:pt x="10406" y="163037"/>
                </a:lnTo>
                <a:lnTo>
                  <a:pt x="53251" y="178587"/>
                </a:lnTo>
                <a:lnTo>
                  <a:pt x="62297" y="178063"/>
                </a:lnTo>
                <a:lnTo>
                  <a:pt x="99128" y="156096"/>
                </a:lnTo>
                <a:lnTo>
                  <a:pt x="101855" y="149580"/>
                </a:lnTo>
                <a:lnTo>
                  <a:pt x="49263" y="149580"/>
                </a:lnTo>
                <a:lnTo>
                  <a:pt x="47040" y="148310"/>
                </a:lnTo>
                <a:lnTo>
                  <a:pt x="45058" y="143217"/>
                </a:lnTo>
                <a:lnTo>
                  <a:pt x="44576" y="137794"/>
                </a:lnTo>
                <a:lnTo>
                  <a:pt x="44696" y="39789"/>
                </a:lnTo>
                <a:lnTo>
                  <a:pt x="45059" y="35534"/>
                </a:lnTo>
                <a:lnTo>
                  <a:pt x="47040" y="30314"/>
                </a:lnTo>
                <a:lnTo>
                  <a:pt x="49364" y="29006"/>
                </a:lnTo>
                <a:lnTo>
                  <a:pt x="101964" y="29006"/>
                </a:lnTo>
                <a:lnTo>
                  <a:pt x="101307" y="26593"/>
                </a:lnTo>
                <a:lnTo>
                  <a:pt x="69954" y="1904"/>
                </a:lnTo>
                <a:lnTo>
                  <a:pt x="61398" y="476"/>
                </a:lnTo>
                <a:lnTo>
                  <a:pt x="51981" y="0"/>
                </a:lnTo>
                <a:close/>
              </a:path>
              <a:path w="105409" h="179069">
                <a:moveTo>
                  <a:pt x="105333" y="106286"/>
                </a:moveTo>
                <a:lnTo>
                  <a:pt x="60769" y="106286"/>
                </a:lnTo>
                <a:lnTo>
                  <a:pt x="60722" y="137794"/>
                </a:lnTo>
                <a:lnTo>
                  <a:pt x="60256" y="143230"/>
                </a:lnTo>
                <a:lnTo>
                  <a:pt x="58204" y="148310"/>
                </a:lnTo>
                <a:lnTo>
                  <a:pt x="56045" y="149580"/>
                </a:lnTo>
                <a:lnTo>
                  <a:pt x="101855" y="149580"/>
                </a:lnTo>
                <a:lnTo>
                  <a:pt x="103217" y="144166"/>
                </a:lnTo>
                <a:lnTo>
                  <a:pt x="104392" y="135699"/>
                </a:lnTo>
                <a:lnTo>
                  <a:pt x="105098" y="125298"/>
                </a:lnTo>
                <a:lnTo>
                  <a:pt x="105311" y="114122"/>
                </a:lnTo>
                <a:lnTo>
                  <a:pt x="105333" y="106286"/>
                </a:lnTo>
                <a:close/>
              </a:path>
              <a:path w="105409" h="179069">
                <a:moveTo>
                  <a:pt x="101964" y="29006"/>
                </a:moveTo>
                <a:lnTo>
                  <a:pt x="56286" y="29006"/>
                </a:lnTo>
                <a:lnTo>
                  <a:pt x="58381" y="30086"/>
                </a:lnTo>
                <a:lnTo>
                  <a:pt x="60286" y="34378"/>
                </a:lnTo>
                <a:lnTo>
                  <a:pt x="60769" y="39789"/>
                </a:lnTo>
                <a:lnTo>
                  <a:pt x="60769" y="78231"/>
                </a:lnTo>
                <a:lnTo>
                  <a:pt x="105333" y="78231"/>
                </a:lnTo>
                <a:lnTo>
                  <a:pt x="105333" y="61950"/>
                </a:lnTo>
                <a:lnTo>
                  <a:pt x="105081" y="50739"/>
                </a:lnTo>
                <a:lnTo>
                  <a:pt x="104325" y="41109"/>
                </a:lnTo>
                <a:lnTo>
                  <a:pt x="103067" y="33061"/>
                </a:lnTo>
                <a:lnTo>
                  <a:pt x="101964" y="290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270120" y="1278112"/>
            <a:ext cx="103490" cy="178995"/>
          </a:xfrm>
          <a:custGeom>
            <a:avLst/>
            <a:gdLst/>
            <a:ahLst/>
            <a:cxnLst/>
            <a:rect l="l" t="t" r="r" b="b"/>
            <a:pathLst>
              <a:path w="103504" h="179069">
                <a:moveTo>
                  <a:pt x="60639" y="0"/>
                </a:moveTo>
                <a:lnTo>
                  <a:pt x="51470" y="0"/>
                </a:lnTo>
                <a:lnTo>
                  <a:pt x="44445" y="297"/>
                </a:lnTo>
                <a:lnTo>
                  <a:pt x="4480" y="24345"/>
                </a:lnTo>
                <a:lnTo>
                  <a:pt x="3" y="62387"/>
                </a:lnTo>
                <a:lnTo>
                  <a:pt x="0" y="116194"/>
                </a:lnTo>
                <a:lnTo>
                  <a:pt x="237" y="126450"/>
                </a:lnTo>
                <a:lnTo>
                  <a:pt x="13573" y="166585"/>
                </a:lnTo>
                <a:lnTo>
                  <a:pt x="42288" y="178574"/>
                </a:lnTo>
                <a:lnTo>
                  <a:pt x="51470" y="178574"/>
                </a:lnTo>
                <a:lnTo>
                  <a:pt x="89913" y="166090"/>
                </a:lnTo>
                <a:lnTo>
                  <a:pt x="100252" y="149580"/>
                </a:lnTo>
                <a:lnTo>
                  <a:pt x="48397" y="149580"/>
                </a:lnTo>
                <a:lnTo>
                  <a:pt x="46504" y="148412"/>
                </a:lnTo>
                <a:lnTo>
                  <a:pt x="44891" y="143751"/>
                </a:lnTo>
                <a:lnTo>
                  <a:pt x="44485" y="137617"/>
                </a:lnTo>
                <a:lnTo>
                  <a:pt x="44571" y="38061"/>
                </a:lnTo>
                <a:lnTo>
                  <a:pt x="45095" y="33502"/>
                </a:lnTo>
                <a:lnTo>
                  <a:pt x="47571" y="29908"/>
                </a:lnTo>
                <a:lnTo>
                  <a:pt x="49349" y="29006"/>
                </a:lnTo>
                <a:lnTo>
                  <a:pt x="100282" y="29006"/>
                </a:lnTo>
                <a:lnTo>
                  <a:pt x="98257" y="24002"/>
                </a:lnTo>
                <a:lnTo>
                  <a:pt x="89367" y="12001"/>
                </a:lnTo>
                <a:lnTo>
                  <a:pt x="83487" y="7505"/>
                </a:lnTo>
                <a:lnTo>
                  <a:pt x="68882" y="1498"/>
                </a:lnTo>
                <a:lnTo>
                  <a:pt x="60639" y="0"/>
                </a:lnTo>
                <a:close/>
              </a:path>
              <a:path w="103504" h="179069">
                <a:moveTo>
                  <a:pt x="100282" y="29006"/>
                </a:moveTo>
                <a:lnTo>
                  <a:pt x="54429" y="29006"/>
                </a:lnTo>
                <a:lnTo>
                  <a:pt x="56245" y="30124"/>
                </a:lnTo>
                <a:lnTo>
                  <a:pt x="58011" y="34569"/>
                </a:lnTo>
                <a:lnTo>
                  <a:pt x="58273" y="37579"/>
                </a:lnTo>
                <a:lnTo>
                  <a:pt x="58381" y="137617"/>
                </a:lnTo>
                <a:lnTo>
                  <a:pt x="58036" y="142874"/>
                </a:lnTo>
                <a:lnTo>
                  <a:pt x="56334" y="148234"/>
                </a:lnTo>
                <a:lnTo>
                  <a:pt x="54391" y="149580"/>
                </a:lnTo>
                <a:lnTo>
                  <a:pt x="100252" y="149580"/>
                </a:lnTo>
                <a:lnTo>
                  <a:pt x="102941" y="62387"/>
                </a:lnTo>
                <a:lnTo>
                  <a:pt x="102703" y="52135"/>
                </a:lnTo>
                <a:lnTo>
                  <a:pt x="102307" y="43865"/>
                </a:lnTo>
                <a:lnTo>
                  <a:pt x="101749" y="37579"/>
                </a:lnTo>
                <a:lnTo>
                  <a:pt x="100898" y="30530"/>
                </a:lnTo>
                <a:lnTo>
                  <a:pt x="100282" y="290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388870" y="1281616"/>
            <a:ext cx="104124" cy="172013"/>
          </a:xfrm>
          <a:custGeom>
            <a:avLst/>
            <a:gdLst/>
            <a:ahLst/>
            <a:cxnLst/>
            <a:rect l="l" t="t" r="r" b="b"/>
            <a:pathLst>
              <a:path w="104140" h="172084">
                <a:moveTo>
                  <a:pt x="87325" y="0"/>
                </a:moveTo>
                <a:lnTo>
                  <a:pt x="0" y="0"/>
                </a:lnTo>
                <a:lnTo>
                  <a:pt x="0" y="171475"/>
                </a:lnTo>
                <a:lnTo>
                  <a:pt x="51549" y="171475"/>
                </a:lnTo>
                <a:lnTo>
                  <a:pt x="61857" y="171344"/>
                </a:lnTo>
                <a:lnTo>
                  <a:pt x="98869" y="158877"/>
                </a:lnTo>
                <a:lnTo>
                  <a:pt x="103318" y="141947"/>
                </a:lnTo>
                <a:lnTo>
                  <a:pt x="44665" y="141947"/>
                </a:lnTo>
                <a:lnTo>
                  <a:pt x="44665" y="85636"/>
                </a:lnTo>
                <a:lnTo>
                  <a:pt x="102947" y="85636"/>
                </a:lnTo>
                <a:lnTo>
                  <a:pt x="102528" y="82597"/>
                </a:lnTo>
                <a:lnTo>
                  <a:pt x="69673" y="59353"/>
                </a:lnTo>
                <a:lnTo>
                  <a:pt x="51549" y="58750"/>
                </a:lnTo>
                <a:lnTo>
                  <a:pt x="44665" y="58750"/>
                </a:lnTo>
                <a:lnTo>
                  <a:pt x="44665" y="29743"/>
                </a:lnTo>
                <a:lnTo>
                  <a:pt x="87325" y="29743"/>
                </a:lnTo>
                <a:lnTo>
                  <a:pt x="87325" y="0"/>
                </a:lnTo>
                <a:close/>
              </a:path>
              <a:path w="104140" h="172084">
                <a:moveTo>
                  <a:pt x="102947" y="85636"/>
                </a:moveTo>
                <a:lnTo>
                  <a:pt x="44665" y="85636"/>
                </a:lnTo>
                <a:lnTo>
                  <a:pt x="51447" y="85839"/>
                </a:lnTo>
                <a:lnTo>
                  <a:pt x="55549" y="86728"/>
                </a:lnTo>
                <a:lnTo>
                  <a:pt x="58445" y="89827"/>
                </a:lnTo>
                <a:lnTo>
                  <a:pt x="59169" y="94208"/>
                </a:lnTo>
                <a:lnTo>
                  <a:pt x="59169" y="133794"/>
                </a:lnTo>
                <a:lnTo>
                  <a:pt x="58165" y="138328"/>
                </a:lnTo>
                <a:lnTo>
                  <a:pt x="54140" y="141224"/>
                </a:lnTo>
                <a:lnTo>
                  <a:pt x="50317" y="141947"/>
                </a:lnTo>
                <a:lnTo>
                  <a:pt x="103318" y="141947"/>
                </a:lnTo>
                <a:lnTo>
                  <a:pt x="103525" y="140263"/>
                </a:lnTo>
                <a:lnTo>
                  <a:pt x="103750" y="133794"/>
                </a:lnTo>
                <a:lnTo>
                  <a:pt x="103835" y="98018"/>
                </a:lnTo>
                <a:lnTo>
                  <a:pt x="103508" y="89715"/>
                </a:lnTo>
                <a:lnTo>
                  <a:pt x="102947" y="85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266815" y="1278113"/>
            <a:ext cx="1462645" cy="56478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941320" y="1316005"/>
            <a:ext cx="0" cy="137102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083"/>
                </a:lnTo>
              </a:path>
            </a:pathLst>
          </a:custGeom>
          <a:ln w="4456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92692" y="1298861"/>
            <a:ext cx="97775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383" y="0"/>
                </a:lnTo>
              </a:path>
            </a:pathLst>
          </a:custGeom>
          <a:ln w="3430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9001541" y="1281705"/>
            <a:ext cx="104124" cy="171378"/>
          </a:xfrm>
          <a:custGeom>
            <a:avLst/>
            <a:gdLst/>
            <a:ahLst/>
            <a:cxnLst/>
            <a:rect l="l" t="t" r="r" b="b"/>
            <a:pathLst>
              <a:path w="104140" h="171450">
                <a:moveTo>
                  <a:pt x="44462" y="0"/>
                </a:moveTo>
                <a:lnTo>
                  <a:pt x="0" y="0"/>
                </a:lnTo>
                <a:lnTo>
                  <a:pt x="0" y="171386"/>
                </a:lnTo>
                <a:lnTo>
                  <a:pt x="51549" y="171386"/>
                </a:lnTo>
                <a:lnTo>
                  <a:pt x="63858" y="171193"/>
                </a:lnTo>
                <a:lnTo>
                  <a:pt x="99771" y="156870"/>
                </a:lnTo>
                <a:lnTo>
                  <a:pt x="103187" y="142062"/>
                </a:lnTo>
                <a:lnTo>
                  <a:pt x="44564" y="142062"/>
                </a:lnTo>
                <a:lnTo>
                  <a:pt x="44564" y="94107"/>
                </a:lnTo>
                <a:lnTo>
                  <a:pt x="100173" y="94107"/>
                </a:lnTo>
                <a:lnTo>
                  <a:pt x="98234" y="90411"/>
                </a:lnTo>
                <a:lnTo>
                  <a:pt x="94564" y="85001"/>
                </a:lnTo>
                <a:lnTo>
                  <a:pt x="87579" y="81140"/>
                </a:lnTo>
                <a:lnTo>
                  <a:pt x="77279" y="78816"/>
                </a:lnTo>
                <a:lnTo>
                  <a:pt x="86525" y="76695"/>
                </a:lnTo>
                <a:lnTo>
                  <a:pt x="92710" y="73660"/>
                </a:lnTo>
                <a:lnTo>
                  <a:pt x="97662" y="67437"/>
                </a:lnTo>
                <a:lnTo>
                  <a:pt x="44564" y="67437"/>
                </a:lnTo>
                <a:lnTo>
                  <a:pt x="44564" y="29324"/>
                </a:lnTo>
                <a:lnTo>
                  <a:pt x="98810" y="29324"/>
                </a:lnTo>
                <a:lnTo>
                  <a:pt x="96808" y="22318"/>
                </a:lnTo>
                <a:lnTo>
                  <a:pt x="62968" y="819"/>
                </a:lnTo>
                <a:lnTo>
                  <a:pt x="54351" y="204"/>
                </a:lnTo>
                <a:lnTo>
                  <a:pt x="44462" y="0"/>
                </a:lnTo>
                <a:close/>
              </a:path>
              <a:path w="104140" h="171450">
                <a:moveTo>
                  <a:pt x="100173" y="94107"/>
                </a:moveTo>
                <a:lnTo>
                  <a:pt x="44564" y="94107"/>
                </a:lnTo>
                <a:lnTo>
                  <a:pt x="51193" y="94322"/>
                </a:lnTo>
                <a:lnTo>
                  <a:pt x="55295" y="95199"/>
                </a:lnTo>
                <a:lnTo>
                  <a:pt x="58394" y="98310"/>
                </a:lnTo>
                <a:lnTo>
                  <a:pt x="59169" y="102755"/>
                </a:lnTo>
                <a:lnTo>
                  <a:pt x="59169" y="132994"/>
                </a:lnTo>
                <a:lnTo>
                  <a:pt x="58305" y="137337"/>
                </a:lnTo>
                <a:lnTo>
                  <a:pt x="54851" y="140855"/>
                </a:lnTo>
                <a:lnTo>
                  <a:pt x="50850" y="141846"/>
                </a:lnTo>
                <a:lnTo>
                  <a:pt x="44564" y="142062"/>
                </a:lnTo>
                <a:lnTo>
                  <a:pt x="103187" y="142062"/>
                </a:lnTo>
                <a:lnTo>
                  <a:pt x="103485" y="139252"/>
                </a:lnTo>
                <a:lnTo>
                  <a:pt x="103676" y="132994"/>
                </a:lnTo>
                <a:lnTo>
                  <a:pt x="103733" y="115252"/>
                </a:lnTo>
                <a:lnTo>
                  <a:pt x="103390" y="107420"/>
                </a:lnTo>
                <a:lnTo>
                  <a:pt x="102360" y="100669"/>
                </a:lnTo>
                <a:lnTo>
                  <a:pt x="100642" y="94999"/>
                </a:lnTo>
                <a:lnTo>
                  <a:pt x="100173" y="94107"/>
                </a:lnTo>
                <a:close/>
              </a:path>
              <a:path w="104140" h="171450">
                <a:moveTo>
                  <a:pt x="98810" y="29324"/>
                </a:moveTo>
                <a:lnTo>
                  <a:pt x="44564" y="29324"/>
                </a:lnTo>
                <a:lnTo>
                  <a:pt x="49149" y="29387"/>
                </a:lnTo>
                <a:lnTo>
                  <a:pt x="52235" y="29718"/>
                </a:lnTo>
                <a:lnTo>
                  <a:pt x="55410" y="30835"/>
                </a:lnTo>
                <a:lnTo>
                  <a:pt x="56705" y="32194"/>
                </a:lnTo>
                <a:lnTo>
                  <a:pt x="58674" y="36499"/>
                </a:lnTo>
                <a:lnTo>
                  <a:pt x="59169" y="40259"/>
                </a:lnTo>
                <a:lnTo>
                  <a:pt x="59169" y="55791"/>
                </a:lnTo>
                <a:lnTo>
                  <a:pt x="58572" y="61950"/>
                </a:lnTo>
                <a:lnTo>
                  <a:pt x="56172" y="66255"/>
                </a:lnTo>
                <a:lnTo>
                  <a:pt x="53390" y="67322"/>
                </a:lnTo>
                <a:lnTo>
                  <a:pt x="47955" y="67322"/>
                </a:lnTo>
                <a:lnTo>
                  <a:pt x="44564" y="67437"/>
                </a:lnTo>
                <a:lnTo>
                  <a:pt x="97662" y="67437"/>
                </a:lnTo>
                <a:lnTo>
                  <a:pt x="98996" y="65760"/>
                </a:lnTo>
                <a:lnTo>
                  <a:pt x="100558" y="58788"/>
                </a:lnTo>
                <a:lnTo>
                  <a:pt x="100558" y="48768"/>
                </a:lnTo>
                <a:lnTo>
                  <a:pt x="100141" y="38424"/>
                </a:lnTo>
                <a:lnTo>
                  <a:pt x="98907" y="29718"/>
                </a:lnTo>
                <a:lnTo>
                  <a:pt x="98810" y="29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9119874" y="1281717"/>
            <a:ext cx="77459" cy="171378"/>
          </a:xfrm>
          <a:custGeom>
            <a:avLst/>
            <a:gdLst/>
            <a:ahLst/>
            <a:cxnLst/>
            <a:rect l="l" t="t" r="r" b="b"/>
            <a:pathLst>
              <a:path w="77470" h="171450">
                <a:moveTo>
                  <a:pt x="74307" y="0"/>
                </a:moveTo>
                <a:lnTo>
                  <a:pt x="0" y="0"/>
                </a:lnTo>
                <a:lnTo>
                  <a:pt x="0" y="171386"/>
                </a:lnTo>
                <a:lnTo>
                  <a:pt x="77279" y="171386"/>
                </a:lnTo>
                <a:lnTo>
                  <a:pt x="77279" y="137083"/>
                </a:lnTo>
                <a:lnTo>
                  <a:pt x="44564" y="137083"/>
                </a:lnTo>
                <a:lnTo>
                  <a:pt x="44564" y="99402"/>
                </a:lnTo>
                <a:lnTo>
                  <a:pt x="72402" y="99402"/>
                </a:lnTo>
                <a:lnTo>
                  <a:pt x="72402" y="66789"/>
                </a:lnTo>
                <a:lnTo>
                  <a:pt x="44564" y="66789"/>
                </a:lnTo>
                <a:lnTo>
                  <a:pt x="44564" y="34302"/>
                </a:lnTo>
                <a:lnTo>
                  <a:pt x="74307" y="34302"/>
                </a:lnTo>
                <a:lnTo>
                  <a:pt x="743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9209778" y="1380735"/>
            <a:ext cx="45078" cy="72360"/>
          </a:xfrm>
          <a:custGeom>
            <a:avLst/>
            <a:gdLst/>
            <a:ahLst/>
            <a:cxnLst/>
            <a:rect l="l" t="t" r="r" b="b"/>
            <a:pathLst>
              <a:path w="45084" h="72390">
                <a:moveTo>
                  <a:pt x="0" y="72389"/>
                </a:moveTo>
                <a:lnTo>
                  <a:pt x="44564" y="72389"/>
                </a:lnTo>
                <a:lnTo>
                  <a:pt x="44564" y="0"/>
                </a:lnTo>
                <a:lnTo>
                  <a:pt x="0" y="0"/>
                </a:lnTo>
                <a:lnTo>
                  <a:pt x="0" y="723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9209777" y="1361693"/>
            <a:ext cx="102855" cy="0"/>
          </a:xfrm>
          <a:custGeom>
            <a:avLst/>
            <a:gdLst/>
            <a:ahLst/>
            <a:cxnLst/>
            <a:rect l="l" t="t" r="r" b="b"/>
            <a:pathLst>
              <a:path w="102870">
                <a:moveTo>
                  <a:pt x="0" y="0"/>
                </a:moveTo>
                <a:lnTo>
                  <a:pt x="102463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9209778" y="1281717"/>
            <a:ext cx="45078" cy="60934"/>
          </a:xfrm>
          <a:custGeom>
            <a:avLst/>
            <a:gdLst/>
            <a:ahLst/>
            <a:cxnLst/>
            <a:rect l="l" t="t" r="r" b="b"/>
            <a:pathLst>
              <a:path w="45084" h="60959">
                <a:moveTo>
                  <a:pt x="0" y="60960"/>
                </a:moveTo>
                <a:lnTo>
                  <a:pt x="44564" y="60960"/>
                </a:lnTo>
                <a:lnTo>
                  <a:pt x="44564" y="0"/>
                </a:lnTo>
                <a:lnTo>
                  <a:pt x="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267669" y="1381078"/>
            <a:ext cx="45078" cy="72360"/>
          </a:xfrm>
          <a:custGeom>
            <a:avLst/>
            <a:gdLst/>
            <a:ahLst/>
            <a:cxnLst/>
            <a:rect l="l" t="t" r="r" b="b"/>
            <a:pathLst>
              <a:path w="45084" h="72390">
                <a:moveTo>
                  <a:pt x="44564" y="0"/>
                </a:moveTo>
                <a:lnTo>
                  <a:pt x="0" y="0"/>
                </a:lnTo>
                <a:lnTo>
                  <a:pt x="0" y="71983"/>
                </a:lnTo>
                <a:lnTo>
                  <a:pt x="44564" y="71983"/>
                </a:lnTo>
                <a:lnTo>
                  <a:pt x="445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9267669" y="1281717"/>
            <a:ext cx="45078" cy="61568"/>
          </a:xfrm>
          <a:custGeom>
            <a:avLst/>
            <a:gdLst/>
            <a:ahLst/>
            <a:cxnLst/>
            <a:rect l="l" t="t" r="r" b="b"/>
            <a:pathLst>
              <a:path w="45084" h="61594">
                <a:moveTo>
                  <a:pt x="44564" y="0"/>
                </a:moveTo>
                <a:lnTo>
                  <a:pt x="0" y="0"/>
                </a:lnTo>
                <a:lnTo>
                  <a:pt x="0" y="61290"/>
                </a:lnTo>
                <a:lnTo>
                  <a:pt x="44564" y="61290"/>
                </a:lnTo>
                <a:lnTo>
                  <a:pt x="445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 txBox="1"/>
          <p:nvPr/>
        </p:nvSpPr>
        <p:spPr>
          <a:xfrm>
            <a:off x="1056772" y="6719938"/>
            <a:ext cx="908550" cy="487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6">
              <a:lnSpc>
                <a:spcPts val="3689"/>
              </a:lnSpc>
            </a:pPr>
            <a:r>
              <a:rPr sz="3200" b="1" spc="6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3200" b="1" spc="-16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ru-RU" sz="3200" b="1" spc="-16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2917410" y="6752645"/>
            <a:ext cx="923788" cy="487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6">
              <a:lnSpc>
                <a:spcPts val="3689"/>
              </a:lnSpc>
            </a:pPr>
            <a:r>
              <a:rPr sz="3200" b="1" spc="6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3200" b="1" spc="-1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ru-RU" sz="3200" b="1" spc="-10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4770325" y="6751732"/>
            <a:ext cx="922518" cy="487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6">
              <a:lnSpc>
                <a:spcPts val="3689"/>
              </a:lnSpc>
            </a:pPr>
            <a:r>
              <a:rPr sz="3200" b="1" spc="6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3200" b="1" spc="-10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ru-RU" sz="3200" b="1" spc="-10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6655302" y="6707566"/>
            <a:ext cx="1190563" cy="487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6">
              <a:lnSpc>
                <a:spcPts val="3689"/>
              </a:lnSpc>
            </a:pPr>
            <a:r>
              <a:rPr sz="3200" b="1" spc="6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3200" b="1" spc="-2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ru-RU" sz="3200" b="1" spc="-20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01" name="object 70"/>
          <p:cNvSpPr/>
          <p:nvPr/>
        </p:nvSpPr>
        <p:spPr>
          <a:xfrm>
            <a:off x="8237104" y="2887583"/>
            <a:ext cx="1650755" cy="429085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71"/>
          <p:cNvSpPr/>
          <p:nvPr/>
        </p:nvSpPr>
        <p:spPr>
          <a:xfrm>
            <a:off x="8435590" y="6688456"/>
            <a:ext cx="1465362" cy="556661"/>
          </a:xfrm>
          <a:custGeom>
            <a:avLst/>
            <a:gdLst/>
            <a:ahLst/>
            <a:cxnLst/>
            <a:rect l="l" t="t" r="r" b="b"/>
            <a:pathLst>
              <a:path w="1465579" h="556895">
                <a:moveTo>
                  <a:pt x="0" y="0"/>
                </a:moveTo>
                <a:lnTo>
                  <a:pt x="3175" y="542264"/>
                </a:lnTo>
                <a:lnTo>
                  <a:pt x="19547" y="545906"/>
                </a:lnTo>
                <a:lnTo>
                  <a:pt x="177306" y="548636"/>
                </a:lnTo>
                <a:lnTo>
                  <a:pt x="1465262" y="556818"/>
                </a:lnTo>
                <a:lnTo>
                  <a:pt x="1463675" y="6743"/>
                </a:lnTo>
                <a:lnTo>
                  <a:pt x="0" y="0"/>
                </a:lnTo>
                <a:close/>
              </a:path>
            </a:pathLst>
          </a:custGeom>
          <a:solidFill>
            <a:srgbClr val="01020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0"/>
          <p:cNvSpPr txBox="1"/>
          <p:nvPr/>
        </p:nvSpPr>
        <p:spPr>
          <a:xfrm>
            <a:off x="8667692" y="6696792"/>
            <a:ext cx="1124041" cy="487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6">
              <a:lnSpc>
                <a:spcPts val="3689"/>
              </a:lnSpc>
            </a:pPr>
            <a:r>
              <a:rPr sz="3200" b="1" spc="6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3200" b="1" spc="-2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ru-RU" sz="3200" b="1" spc="-20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04" name="object 58"/>
          <p:cNvSpPr txBox="1"/>
          <p:nvPr/>
        </p:nvSpPr>
        <p:spPr>
          <a:xfrm>
            <a:off x="8477350" y="2831680"/>
            <a:ext cx="642525" cy="345295"/>
          </a:xfrm>
          <a:prstGeom prst="rect">
            <a:avLst/>
          </a:prstGeom>
        </p:spPr>
        <p:txBody>
          <a:bodyPr vert="horz" wrap="square" lIns="0" tIns="12696" rIns="0" bIns="0" rtlCol="0">
            <a:spAutoFit/>
          </a:bodyPr>
          <a:lstStyle/>
          <a:p>
            <a:pPr marL="12696">
              <a:spcBef>
                <a:spcPts val="100"/>
              </a:spcBef>
            </a:pPr>
            <a:r>
              <a:rPr lang="en-US" sz="2100" b="1" spc="45" dirty="0">
                <a:solidFill>
                  <a:srgbClr val="FFFFFF"/>
                </a:solidFill>
                <a:latin typeface="Arial"/>
                <a:cs typeface="Arial"/>
              </a:rPr>
              <a:t>7305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105" name="object 58"/>
          <p:cNvSpPr txBox="1"/>
          <p:nvPr/>
        </p:nvSpPr>
        <p:spPr>
          <a:xfrm>
            <a:off x="9216207" y="3730398"/>
            <a:ext cx="642525" cy="443525"/>
          </a:xfrm>
          <a:prstGeom prst="rect">
            <a:avLst/>
          </a:prstGeom>
        </p:spPr>
        <p:txBody>
          <a:bodyPr vert="horz" wrap="square" lIns="0" tIns="12696" rIns="0" bIns="0" rtlCol="0">
            <a:spAutoFit/>
          </a:bodyPr>
          <a:lstStyle/>
          <a:p>
            <a:pPr marL="12696">
              <a:spcBef>
                <a:spcPts val="100"/>
              </a:spcBef>
            </a:pPr>
            <a:r>
              <a:rPr lang="en-US" sz="2800" b="1" spc="45" dirty="0">
                <a:solidFill>
                  <a:srgbClr val="FFFFFF"/>
                </a:solidFill>
                <a:latin typeface="Arial"/>
                <a:cs typeface="Arial"/>
              </a:rPr>
              <a:t>303</a:t>
            </a:r>
            <a:endParaRPr sz="2800" dirty="0">
              <a:latin typeface="Arial"/>
              <a:cs typeface="Arial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2479406963"/>
              </p:ext>
            </p:extLst>
          </p:nvPr>
        </p:nvGraphicFramePr>
        <p:xfrm>
          <a:off x="1048536" y="5425393"/>
          <a:ext cx="887410" cy="345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109" name="Схема 108"/>
          <p:cNvGraphicFramePr/>
          <p:nvPr>
            <p:extLst>
              <p:ext uri="{D42A27DB-BD31-4B8C-83A1-F6EECF244321}">
                <p14:modId xmlns:p14="http://schemas.microsoft.com/office/powerpoint/2010/main" xmlns="" val="1510547475"/>
              </p:ext>
            </p:extLst>
          </p:nvPr>
        </p:nvGraphicFramePr>
        <p:xfrm>
          <a:off x="1827720" y="5946940"/>
          <a:ext cx="812823" cy="345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E1F89D1-C58E-441C-8C7F-F63D506D3629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588865" y="4972695"/>
            <a:ext cx="666651" cy="4189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2179482-5EF7-456B-8E9A-211F9F429B64}"/>
              </a:ext>
            </a:extLst>
          </p:cNvPr>
          <p:cNvSpPr txBox="1"/>
          <p:nvPr/>
        </p:nvSpPr>
        <p:spPr>
          <a:xfrm>
            <a:off x="3541454" y="4926479"/>
            <a:ext cx="774585" cy="461471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256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3B6A681A-E73D-444A-83CA-BEF516CD6567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252062" y="4226817"/>
            <a:ext cx="771410" cy="43796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ABAEA733-B2B6-4E24-A372-ADD298032510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7190586" y="3735631"/>
            <a:ext cx="771410" cy="437966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3C0AEAF2-DF38-4A16-8A1C-52B86379BA50}"/>
              </a:ext>
            </a:extLst>
          </p:cNvPr>
          <p:cNvSpPr txBox="1"/>
          <p:nvPr/>
        </p:nvSpPr>
        <p:spPr>
          <a:xfrm>
            <a:off x="5257567" y="4206589"/>
            <a:ext cx="774585" cy="461471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282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E5CDC456-7AEE-4F78-BB20-300802A2D501}"/>
              </a:ext>
            </a:extLst>
          </p:cNvPr>
          <p:cNvSpPr txBox="1"/>
          <p:nvPr/>
        </p:nvSpPr>
        <p:spPr>
          <a:xfrm>
            <a:off x="7215463" y="3726081"/>
            <a:ext cx="774585" cy="461471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303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C8DB9CF-607F-4038-928A-55CDE5845972}"/>
              </a:ext>
            </a:extLst>
          </p:cNvPr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9215418" y="3630606"/>
            <a:ext cx="676175" cy="466529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8E79F3C4-1692-48CC-8594-1BABF3567A3B}"/>
              </a:ext>
            </a:extLst>
          </p:cNvPr>
          <p:cNvSpPr txBox="1"/>
          <p:nvPr/>
        </p:nvSpPr>
        <p:spPr>
          <a:xfrm>
            <a:off x="9176025" y="3733716"/>
            <a:ext cx="774585" cy="461471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315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3440420" y="44617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Рисунок 9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9628140" y="-2882"/>
            <a:ext cx="1152950" cy="36915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167980"/>
            <a:ext cx="986669" cy="388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9376" y="6269046"/>
            <a:ext cx="1663453" cy="9669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34505" y="4196070"/>
            <a:ext cx="1589169" cy="271666"/>
          </a:xfrm>
          <a:custGeom>
            <a:avLst/>
            <a:gdLst/>
            <a:ahLst/>
            <a:cxnLst/>
            <a:rect l="l" t="t" r="r" b="b"/>
            <a:pathLst>
              <a:path w="1589404" h="271779">
                <a:moveTo>
                  <a:pt x="0" y="0"/>
                </a:moveTo>
                <a:lnTo>
                  <a:pt x="1587" y="263525"/>
                </a:lnTo>
                <a:lnTo>
                  <a:pt x="1589087" y="271462"/>
                </a:lnTo>
                <a:lnTo>
                  <a:pt x="1522412" y="1587"/>
                </a:lnTo>
                <a:lnTo>
                  <a:pt x="0" y="0"/>
                </a:lnTo>
                <a:close/>
              </a:path>
            </a:pathLst>
          </a:custGeom>
          <a:solidFill>
            <a:srgbClr val="0C71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-772541" y="5499113"/>
            <a:ext cx="2889456" cy="640931"/>
          </a:xfrm>
          <a:prstGeom prst="rect">
            <a:avLst/>
          </a:prstGeom>
        </p:spPr>
        <p:txBody>
          <a:bodyPr vert="horz" wrap="square" lIns="0" tIns="208217" rIns="0" bIns="0" rtlCol="0">
            <a:spAutoFit/>
          </a:bodyPr>
          <a:lstStyle/>
          <a:p>
            <a:pPr marR="5078" algn="r">
              <a:spcBef>
                <a:spcPts val="1639"/>
              </a:spcBef>
            </a:pPr>
            <a:r>
              <a:rPr sz="2800" b="1" spc="5" dirty="0">
                <a:solidFill>
                  <a:schemeClr val="bg1"/>
                </a:solidFill>
                <a:latin typeface="Arial"/>
                <a:cs typeface="Arial"/>
              </a:rPr>
              <a:t>6</a:t>
            </a:r>
            <a:r>
              <a:rPr sz="2800" b="1" spc="-60" dirty="0">
                <a:solidFill>
                  <a:schemeClr val="bg1"/>
                </a:solidFill>
                <a:latin typeface="Arial"/>
                <a:cs typeface="Arial"/>
              </a:rPr>
              <a:t>7</a:t>
            </a:r>
            <a:r>
              <a:rPr sz="2800" b="1" spc="55" dirty="0">
                <a:solidFill>
                  <a:schemeClr val="bg1"/>
                </a:solidFill>
                <a:latin typeface="Arial"/>
                <a:cs typeface="Arial"/>
              </a:rPr>
              <a:t>5</a:t>
            </a:r>
            <a:r>
              <a:rPr sz="2800" b="1" spc="-5" dirty="0">
                <a:solidFill>
                  <a:schemeClr val="bg1"/>
                </a:solidFill>
                <a:latin typeface="Arial"/>
                <a:cs typeface="Arial"/>
              </a:rPr>
              <a:t>8</a:t>
            </a:r>
            <a:endParaRPr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89961" y="3611780"/>
            <a:ext cx="1026642" cy="451930"/>
          </a:xfrm>
          <a:prstGeom prst="rect">
            <a:avLst/>
          </a:prstGeom>
        </p:spPr>
        <p:txBody>
          <a:bodyPr vert="horz" wrap="square" lIns="0" tIns="12696" rIns="0" bIns="0" rtlCol="0">
            <a:spAutoFit/>
          </a:bodyPr>
          <a:lstStyle/>
          <a:p>
            <a:pPr marL="12696">
              <a:spcBef>
                <a:spcPts val="100"/>
              </a:spcBef>
            </a:pPr>
            <a:r>
              <a:rPr sz="2800" b="1" spc="4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2800" b="1" spc="3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2800" b="1" spc="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73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31199" y="5072618"/>
            <a:ext cx="974580" cy="451930"/>
          </a:xfrm>
          <a:prstGeom prst="rect">
            <a:avLst/>
          </a:prstGeom>
        </p:spPr>
        <p:txBody>
          <a:bodyPr vert="horz" wrap="square" lIns="0" tIns="12696" rIns="0" bIns="0" rtlCol="0">
            <a:spAutoFit/>
          </a:bodyPr>
          <a:lstStyle/>
          <a:p>
            <a:pPr marL="12696">
              <a:spcBef>
                <a:spcPts val="100"/>
              </a:spcBef>
            </a:pPr>
            <a:r>
              <a:rPr sz="2800" b="1" spc="-8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2800" b="1" spc="-17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2800" b="1" spc="-3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49376" y="6664701"/>
            <a:ext cx="1422189" cy="575068"/>
          </a:xfrm>
          <a:custGeom>
            <a:avLst/>
            <a:gdLst/>
            <a:ahLst/>
            <a:cxnLst/>
            <a:rect l="l" t="t" r="r" b="b"/>
            <a:pathLst>
              <a:path w="1422400" h="575309">
                <a:moveTo>
                  <a:pt x="1422400" y="0"/>
                </a:moveTo>
                <a:lnTo>
                  <a:pt x="0" y="0"/>
                </a:lnTo>
                <a:lnTo>
                  <a:pt x="0" y="571499"/>
                </a:lnTo>
                <a:lnTo>
                  <a:pt x="18681" y="574873"/>
                </a:lnTo>
                <a:lnTo>
                  <a:pt x="173075" y="574674"/>
                </a:lnTo>
                <a:lnTo>
                  <a:pt x="1422400" y="558799"/>
                </a:lnTo>
                <a:lnTo>
                  <a:pt x="1422400" y="0"/>
                </a:lnTo>
                <a:close/>
              </a:path>
            </a:pathLst>
          </a:custGeom>
          <a:solidFill>
            <a:srgbClr val="01020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08055" y="5642780"/>
            <a:ext cx="1625359" cy="15677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08056" y="6664706"/>
            <a:ext cx="1549170" cy="552853"/>
          </a:xfrm>
          <a:custGeom>
            <a:avLst/>
            <a:gdLst/>
            <a:ahLst/>
            <a:cxnLst/>
            <a:rect l="l" t="t" r="r" b="b"/>
            <a:pathLst>
              <a:path w="1549400" h="553084">
                <a:moveTo>
                  <a:pt x="1549400" y="0"/>
                </a:moveTo>
                <a:lnTo>
                  <a:pt x="0" y="0"/>
                </a:lnTo>
                <a:lnTo>
                  <a:pt x="596" y="549071"/>
                </a:lnTo>
                <a:lnTo>
                  <a:pt x="17603" y="552340"/>
                </a:lnTo>
                <a:lnTo>
                  <a:pt x="184275" y="552459"/>
                </a:lnTo>
                <a:lnTo>
                  <a:pt x="1546225" y="539749"/>
                </a:lnTo>
                <a:lnTo>
                  <a:pt x="1549400" y="0"/>
                </a:lnTo>
                <a:close/>
              </a:path>
            </a:pathLst>
          </a:custGeom>
          <a:solidFill>
            <a:srgbClr val="01020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34505" y="4463342"/>
            <a:ext cx="1587264" cy="26720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87016" y="6647073"/>
            <a:ext cx="1593613" cy="550949"/>
          </a:xfrm>
          <a:custGeom>
            <a:avLst/>
            <a:gdLst/>
            <a:ahLst/>
            <a:cxnLst/>
            <a:rect l="l" t="t" r="r" b="b"/>
            <a:pathLst>
              <a:path w="1593850" h="551179">
                <a:moveTo>
                  <a:pt x="0" y="0"/>
                </a:moveTo>
                <a:lnTo>
                  <a:pt x="1587" y="539749"/>
                </a:lnTo>
                <a:lnTo>
                  <a:pt x="19273" y="543338"/>
                </a:lnTo>
                <a:lnTo>
                  <a:pt x="190698" y="545692"/>
                </a:lnTo>
                <a:lnTo>
                  <a:pt x="1590675" y="550862"/>
                </a:lnTo>
                <a:lnTo>
                  <a:pt x="1593850" y="6349"/>
                </a:lnTo>
                <a:lnTo>
                  <a:pt x="0" y="0"/>
                </a:lnTo>
                <a:close/>
              </a:path>
            </a:pathLst>
          </a:custGeom>
          <a:solidFill>
            <a:srgbClr val="01020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62796" y="3489349"/>
            <a:ext cx="1650755" cy="370635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46204" y="6572159"/>
            <a:ext cx="1465362" cy="556661"/>
          </a:xfrm>
          <a:custGeom>
            <a:avLst/>
            <a:gdLst/>
            <a:ahLst/>
            <a:cxnLst/>
            <a:rect l="l" t="t" r="r" b="b"/>
            <a:pathLst>
              <a:path w="1465579" h="556895">
                <a:moveTo>
                  <a:pt x="0" y="0"/>
                </a:moveTo>
                <a:lnTo>
                  <a:pt x="3175" y="542264"/>
                </a:lnTo>
                <a:lnTo>
                  <a:pt x="19547" y="545906"/>
                </a:lnTo>
                <a:lnTo>
                  <a:pt x="177306" y="548636"/>
                </a:lnTo>
                <a:lnTo>
                  <a:pt x="1465262" y="556818"/>
                </a:lnTo>
                <a:lnTo>
                  <a:pt x="1463675" y="6743"/>
                </a:lnTo>
                <a:lnTo>
                  <a:pt x="0" y="0"/>
                </a:lnTo>
                <a:close/>
              </a:path>
            </a:pathLst>
          </a:custGeom>
          <a:solidFill>
            <a:srgbClr val="01020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314143" y="973287"/>
            <a:ext cx="4112919" cy="848004"/>
          </a:xfrm>
          <a:prstGeom prst="rect">
            <a:avLst/>
          </a:prstGeom>
        </p:spPr>
        <p:txBody>
          <a:bodyPr vert="horz" wrap="square" lIns="0" tIns="12696" rIns="0" bIns="0" rtlCol="0">
            <a:spAutoFit/>
          </a:bodyPr>
          <a:lstStyle/>
          <a:p>
            <a:pPr marL="12696" marR="5078">
              <a:spcBef>
                <a:spcPts val="100"/>
              </a:spcBef>
            </a:pPr>
            <a:r>
              <a:rPr b="1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b="1" spc="-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выходов </a:t>
            </a:r>
            <a:r>
              <a:rPr b="1" spc="-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федеральных  </a:t>
            </a:r>
            <a:r>
              <a:rPr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 </a:t>
            </a:r>
            <a:r>
              <a:rPr b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наблюдателей </a:t>
            </a:r>
            <a:r>
              <a:rPr b="1" spc="-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b="1" spc="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экспертов </a:t>
            </a:r>
            <a:r>
              <a:rPr b="1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ППЭ, </a:t>
            </a:r>
            <a:r>
              <a:rPr b="1" spc="4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СИЦ,</a:t>
            </a:r>
            <a:r>
              <a:rPr b="1" spc="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РЦОИ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314143" y="2401437"/>
            <a:ext cx="1801228" cy="573799"/>
          </a:xfrm>
          <a:prstGeom prst="rect">
            <a:avLst/>
          </a:prstGeom>
        </p:spPr>
        <p:txBody>
          <a:bodyPr vert="horz" wrap="square" lIns="0" tIns="12696" rIns="0" bIns="0" rtlCol="0">
            <a:spAutoFit/>
          </a:bodyPr>
          <a:lstStyle/>
          <a:p>
            <a:pPr marL="12696" marR="5078">
              <a:spcBef>
                <a:spcPts val="100"/>
              </a:spcBef>
            </a:pPr>
            <a:r>
              <a:rPr b="1" spc="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</a:t>
            </a:r>
            <a:r>
              <a:rPr b="1" spc="4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b="1" spc="3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b="1" spc="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b="1" spc="-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b="1" spc="-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b="1" spc="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b="1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b="1" spc="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</a:t>
            </a:r>
            <a:r>
              <a:rPr b="1" spc="-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b="1" spc="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 </a:t>
            </a:r>
            <a:r>
              <a:rPr b="1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791814" y="3471188"/>
            <a:ext cx="1648215" cy="281187"/>
          </a:xfrm>
          <a:custGeom>
            <a:avLst/>
            <a:gdLst/>
            <a:ahLst/>
            <a:cxnLst/>
            <a:rect l="l" t="t" r="r" b="b"/>
            <a:pathLst>
              <a:path w="1648459" h="281304">
                <a:moveTo>
                  <a:pt x="0" y="0"/>
                </a:moveTo>
                <a:lnTo>
                  <a:pt x="184150" y="266700"/>
                </a:lnTo>
                <a:lnTo>
                  <a:pt x="1648358" y="281254"/>
                </a:lnTo>
                <a:lnTo>
                  <a:pt x="1349908" y="8991"/>
                </a:lnTo>
                <a:lnTo>
                  <a:pt x="0" y="0"/>
                </a:lnTo>
                <a:close/>
              </a:path>
            </a:pathLst>
          </a:custGeom>
          <a:solidFill>
            <a:srgbClr val="0C71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008055" y="5638019"/>
            <a:ext cx="1625359" cy="275474"/>
          </a:xfrm>
          <a:custGeom>
            <a:avLst/>
            <a:gdLst/>
            <a:ahLst/>
            <a:cxnLst/>
            <a:rect l="l" t="t" r="r" b="b"/>
            <a:pathLst>
              <a:path w="1625600" h="275589">
                <a:moveTo>
                  <a:pt x="190500" y="0"/>
                </a:moveTo>
                <a:lnTo>
                  <a:pt x="0" y="274269"/>
                </a:lnTo>
                <a:lnTo>
                  <a:pt x="1549400" y="275399"/>
                </a:lnTo>
                <a:lnTo>
                  <a:pt x="1625600" y="4762"/>
                </a:lnTo>
                <a:lnTo>
                  <a:pt x="190500" y="0"/>
                </a:lnTo>
                <a:close/>
              </a:path>
            </a:pathLst>
          </a:custGeom>
          <a:solidFill>
            <a:srgbClr val="0C71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49972" y="6281746"/>
            <a:ext cx="1663453" cy="276744"/>
          </a:xfrm>
          <a:custGeom>
            <a:avLst/>
            <a:gdLst/>
            <a:ahLst/>
            <a:cxnLst/>
            <a:rect l="l" t="t" r="r" b="b"/>
            <a:pathLst>
              <a:path w="1663700" h="276859">
                <a:moveTo>
                  <a:pt x="1663103" y="0"/>
                </a:moveTo>
                <a:lnTo>
                  <a:pt x="348653" y="4229"/>
                </a:lnTo>
                <a:lnTo>
                  <a:pt x="0" y="276555"/>
                </a:lnTo>
                <a:lnTo>
                  <a:pt x="1421803" y="273049"/>
                </a:lnTo>
                <a:lnTo>
                  <a:pt x="1663103" y="0"/>
                </a:lnTo>
                <a:close/>
              </a:path>
            </a:pathLst>
          </a:custGeom>
          <a:solidFill>
            <a:srgbClr val="0C71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30771" y="6045722"/>
            <a:ext cx="511099" cy="432888"/>
          </a:xfrm>
          <a:custGeom>
            <a:avLst/>
            <a:gdLst/>
            <a:ahLst/>
            <a:cxnLst/>
            <a:rect l="l" t="t" r="r" b="b"/>
            <a:pathLst>
              <a:path w="511175" h="433070">
                <a:moveTo>
                  <a:pt x="54657" y="229869"/>
                </a:moveTo>
                <a:lnTo>
                  <a:pt x="11290" y="229869"/>
                </a:lnTo>
                <a:lnTo>
                  <a:pt x="23596" y="232409"/>
                </a:lnTo>
                <a:lnTo>
                  <a:pt x="41953" y="237489"/>
                </a:lnTo>
                <a:lnTo>
                  <a:pt x="57845" y="248919"/>
                </a:lnTo>
                <a:lnTo>
                  <a:pt x="68741" y="265429"/>
                </a:lnTo>
                <a:lnTo>
                  <a:pt x="72110" y="289559"/>
                </a:lnTo>
                <a:lnTo>
                  <a:pt x="71904" y="297179"/>
                </a:lnTo>
                <a:lnTo>
                  <a:pt x="71909" y="320039"/>
                </a:lnTo>
                <a:lnTo>
                  <a:pt x="78082" y="368299"/>
                </a:lnTo>
                <a:lnTo>
                  <a:pt x="112100" y="412749"/>
                </a:lnTo>
                <a:lnTo>
                  <a:pt x="146584" y="430529"/>
                </a:lnTo>
                <a:lnTo>
                  <a:pt x="166789" y="433069"/>
                </a:lnTo>
                <a:lnTo>
                  <a:pt x="352186" y="433069"/>
                </a:lnTo>
                <a:lnTo>
                  <a:pt x="360349" y="431799"/>
                </a:lnTo>
                <a:lnTo>
                  <a:pt x="368265" y="429259"/>
                </a:lnTo>
                <a:lnTo>
                  <a:pt x="375907" y="426719"/>
                </a:lnTo>
                <a:lnTo>
                  <a:pt x="385753" y="420369"/>
                </a:lnTo>
                <a:lnTo>
                  <a:pt x="166336" y="420369"/>
                </a:lnTo>
                <a:lnTo>
                  <a:pt x="157073" y="419099"/>
                </a:lnTo>
                <a:lnTo>
                  <a:pt x="128982" y="407669"/>
                </a:lnTo>
                <a:lnTo>
                  <a:pt x="106451" y="388619"/>
                </a:lnTo>
                <a:lnTo>
                  <a:pt x="91368" y="363219"/>
                </a:lnTo>
                <a:lnTo>
                  <a:pt x="85623" y="334009"/>
                </a:lnTo>
                <a:lnTo>
                  <a:pt x="85631" y="297179"/>
                </a:lnTo>
                <a:lnTo>
                  <a:pt x="85802" y="289559"/>
                </a:lnTo>
                <a:lnTo>
                  <a:pt x="85706" y="281939"/>
                </a:lnTo>
                <a:lnTo>
                  <a:pt x="85656" y="279399"/>
                </a:lnTo>
                <a:lnTo>
                  <a:pt x="84569" y="270509"/>
                </a:lnTo>
                <a:lnTo>
                  <a:pt x="77820" y="252729"/>
                </a:lnTo>
                <a:lnTo>
                  <a:pt x="65814" y="237489"/>
                </a:lnTo>
                <a:lnTo>
                  <a:pt x="54657" y="229869"/>
                </a:lnTo>
                <a:close/>
              </a:path>
              <a:path w="511175" h="433070">
                <a:moveTo>
                  <a:pt x="378828" y="217169"/>
                </a:moveTo>
                <a:lnTo>
                  <a:pt x="126390" y="217169"/>
                </a:lnTo>
                <a:lnTo>
                  <a:pt x="148434" y="220979"/>
                </a:lnTo>
                <a:lnTo>
                  <a:pt x="166249" y="229869"/>
                </a:lnTo>
                <a:lnTo>
                  <a:pt x="192811" y="261619"/>
                </a:lnTo>
                <a:lnTo>
                  <a:pt x="199980" y="322579"/>
                </a:lnTo>
                <a:lnTo>
                  <a:pt x="200256" y="351789"/>
                </a:lnTo>
                <a:lnTo>
                  <a:pt x="200610" y="380999"/>
                </a:lnTo>
                <a:lnTo>
                  <a:pt x="201168" y="419099"/>
                </a:lnTo>
                <a:lnTo>
                  <a:pt x="199948" y="420369"/>
                </a:lnTo>
                <a:lnTo>
                  <a:pt x="312432" y="420369"/>
                </a:lnTo>
                <a:lnTo>
                  <a:pt x="311721" y="417829"/>
                </a:lnTo>
                <a:lnTo>
                  <a:pt x="311810" y="407669"/>
                </a:lnTo>
                <a:lnTo>
                  <a:pt x="311861" y="347979"/>
                </a:lnTo>
                <a:lnTo>
                  <a:pt x="310616" y="347979"/>
                </a:lnTo>
                <a:lnTo>
                  <a:pt x="310603" y="287019"/>
                </a:lnTo>
                <a:lnTo>
                  <a:pt x="316350" y="261619"/>
                </a:lnTo>
                <a:lnTo>
                  <a:pt x="331728" y="238759"/>
                </a:lnTo>
                <a:lnTo>
                  <a:pt x="353600" y="223519"/>
                </a:lnTo>
                <a:lnTo>
                  <a:pt x="378828" y="217169"/>
                </a:lnTo>
                <a:close/>
              </a:path>
              <a:path w="511175" h="433070">
                <a:moveTo>
                  <a:pt x="325323" y="419099"/>
                </a:moveTo>
                <a:lnTo>
                  <a:pt x="312432" y="420369"/>
                </a:lnTo>
                <a:lnTo>
                  <a:pt x="332892" y="420369"/>
                </a:lnTo>
                <a:lnTo>
                  <a:pt x="325323" y="419099"/>
                </a:lnTo>
                <a:close/>
              </a:path>
              <a:path w="511175" h="433070">
                <a:moveTo>
                  <a:pt x="510481" y="113029"/>
                </a:moveTo>
                <a:lnTo>
                  <a:pt x="496620" y="113029"/>
                </a:lnTo>
                <a:lnTo>
                  <a:pt x="496708" y="201929"/>
                </a:lnTo>
                <a:lnTo>
                  <a:pt x="496811" y="215899"/>
                </a:lnTo>
                <a:lnTo>
                  <a:pt x="495350" y="217169"/>
                </a:lnTo>
                <a:lnTo>
                  <a:pt x="490321" y="217169"/>
                </a:lnTo>
                <a:lnTo>
                  <a:pt x="471976" y="222249"/>
                </a:lnTo>
                <a:lnTo>
                  <a:pt x="430974" y="256539"/>
                </a:lnTo>
                <a:lnTo>
                  <a:pt x="424827" y="336549"/>
                </a:lnTo>
                <a:lnTo>
                  <a:pt x="417517" y="368299"/>
                </a:lnTo>
                <a:lnTo>
                  <a:pt x="398681" y="394969"/>
                </a:lnTo>
                <a:lnTo>
                  <a:pt x="371821" y="412749"/>
                </a:lnTo>
                <a:lnTo>
                  <a:pt x="340436" y="420369"/>
                </a:lnTo>
                <a:lnTo>
                  <a:pt x="385753" y="420369"/>
                </a:lnTo>
                <a:lnTo>
                  <a:pt x="421014" y="389889"/>
                </a:lnTo>
                <a:lnTo>
                  <a:pt x="438594" y="335279"/>
                </a:lnTo>
                <a:lnTo>
                  <a:pt x="438704" y="326389"/>
                </a:lnTo>
                <a:lnTo>
                  <a:pt x="438581" y="285749"/>
                </a:lnTo>
                <a:lnTo>
                  <a:pt x="440822" y="269239"/>
                </a:lnTo>
                <a:lnTo>
                  <a:pt x="447294" y="255269"/>
                </a:lnTo>
                <a:lnTo>
                  <a:pt x="458023" y="243839"/>
                </a:lnTo>
                <a:lnTo>
                  <a:pt x="473036" y="236219"/>
                </a:lnTo>
                <a:lnTo>
                  <a:pt x="488380" y="231139"/>
                </a:lnTo>
                <a:lnTo>
                  <a:pt x="509295" y="231139"/>
                </a:lnTo>
                <a:lnTo>
                  <a:pt x="510501" y="228599"/>
                </a:lnTo>
                <a:lnTo>
                  <a:pt x="510381" y="201929"/>
                </a:lnTo>
                <a:lnTo>
                  <a:pt x="510481" y="113029"/>
                </a:lnTo>
                <a:close/>
              </a:path>
              <a:path w="511175" h="433070">
                <a:moveTo>
                  <a:pt x="0" y="97789"/>
                </a:moveTo>
                <a:lnTo>
                  <a:pt x="25" y="229869"/>
                </a:lnTo>
                <a:lnTo>
                  <a:pt x="1460" y="231139"/>
                </a:lnTo>
                <a:lnTo>
                  <a:pt x="11290" y="229869"/>
                </a:lnTo>
                <a:lnTo>
                  <a:pt x="54657" y="229869"/>
                </a:lnTo>
                <a:lnTo>
                  <a:pt x="49079" y="226059"/>
                </a:lnTo>
                <a:lnTo>
                  <a:pt x="28143" y="218439"/>
                </a:lnTo>
                <a:lnTo>
                  <a:pt x="14198" y="215899"/>
                </a:lnTo>
                <a:lnTo>
                  <a:pt x="14058" y="114299"/>
                </a:lnTo>
                <a:lnTo>
                  <a:pt x="15151" y="113029"/>
                </a:lnTo>
                <a:lnTo>
                  <a:pt x="74889" y="113029"/>
                </a:lnTo>
                <a:lnTo>
                  <a:pt x="65375" y="109219"/>
                </a:lnTo>
                <a:lnTo>
                  <a:pt x="46004" y="104139"/>
                </a:lnTo>
                <a:lnTo>
                  <a:pt x="26202" y="100329"/>
                </a:lnTo>
                <a:lnTo>
                  <a:pt x="5880" y="99059"/>
                </a:lnTo>
                <a:lnTo>
                  <a:pt x="2654" y="99059"/>
                </a:lnTo>
                <a:lnTo>
                  <a:pt x="0" y="97789"/>
                </a:lnTo>
                <a:close/>
              </a:path>
              <a:path w="511175" h="433070">
                <a:moveTo>
                  <a:pt x="74889" y="113029"/>
                </a:moveTo>
                <a:lnTo>
                  <a:pt x="20027" y="113029"/>
                </a:lnTo>
                <a:lnTo>
                  <a:pt x="37666" y="115569"/>
                </a:lnTo>
                <a:lnTo>
                  <a:pt x="71589" y="125729"/>
                </a:lnTo>
                <a:lnTo>
                  <a:pt x="88049" y="133349"/>
                </a:lnTo>
                <a:lnTo>
                  <a:pt x="110375" y="144779"/>
                </a:lnTo>
                <a:lnTo>
                  <a:pt x="121513" y="149859"/>
                </a:lnTo>
                <a:lnTo>
                  <a:pt x="122948" y="152399"/>
                </a:lnTo>
                <a:lnTo>
                  <a:pt x="122585" y="170179"/>
                </a:lnTo>
                <a:lnTo>
                  <a:pt x="122406" y="189229"/>
                </a:lnTo>
                <a:lnTo>
                  <a:pt x="122212" y="214629"/>
                </a:lnTo>
                <a:lnTo>
                  <a:pt x="121767" y="218439"/>
                </a:lnTo>
                <a:lnTo>
                  <a:pt x="126390" y="217169"/>
                </a:lnTo>
                <a:lnTo>
                  <a:pt x="387438" y="217169"/>
                </a:lnTo>
                <a:lnTo>
                  <a:pt x="388404" y="153669"/>
                </a:lnTo>
                <a:lnTo>
                  <a:pt x="388543" y="151129"/>
                </a:lnTo>
                <a:lnTo>
                  <a:pt x="391731" y="148589"/>
                </a:lnTo>
                <a:lnTo>
                  <a:pt x="256095" y="148589"/>
                </a:lnTo>
                <a:lnTo>
                  <a:pt x="253669" y="147319"/>
                </a:lnTo>
                <a:lnTo>
                  <a:pt x="240975" y="137159"/>
                </a:lnTo>
                <a:lnTo>
                  <a:pt x="121450" y="137159"/>
                </a:lnTo>
                <a:lnTo>
                  <a:pt x="118694" y="133349"/>
                </a:lnTo>
                <a:lnTo>
                  <a:pt x="108835" y="128269"/>
                </a:lnTo>
                <a:lnTo>
                  <a:pt x="84404" y="116839"/>
                </a:lnTo>
                <a:lnTo>
                  <a:pt x="74889" y="113029"/>
                </a:lnTo>
                <a:close/>
              </a:path>
              <a:path w="511175" h="433070">
                <a:moveTo>
                  <a:pt x="330313" y="90169"/>
                </a:moveTo>
                <a:lnTo>
                  <a:pt x="314490" y="90169"/>
                </a:lnTo>
                <a:lnTo>
                  <a:pt x="318211" y="97789"/>
                </a:lnTo>
                <a:lnTo>
                  <a:pt x="322021" y="104139"/>
                </a:lnTo>
                <a:lnTo>
                  <a:pt x="328015" y="110489"/>
                </a:lnTo>
                <a:lnTo>
                  <a:pt x="314119" y="114299"/>
                </a:lnTo>
                <a:lnTo>
                  <a:pt x="301034" y="119379"/>
                </a:lnTo>
                <a:lnTo>
                  <a:pt x="288664" y="125729"/>
                </a:lnTo>
                <a:lnTo>
                  <a:pt x="276910" y="133349"/>
                </a:lnTo>
                <a:lnTo>
                  <a:pt x="270929" y="137159"/>
                </a:lnTo>
                <a:lnTo>
                  <a:pt x="265150" y="142239"/>
                </a:lnTo>
                <a:lnTo>
                  <a:pt x="257492" y="147319"/>
                </a:lnTo>
                <a:lnTo>
                  <a:pt x="256095" y="148589"/>
                </a:lnTo>
                <a:lnTo>
                  <a:pt x="391731" y="148589"/>
                </a:lnTo>
                <a:lnTo>
                  <a:pt x="413949" y="137159"/>
                </a:lnTo>
                <a:lnTo>
                  <a:pt x="419668" y="134619"/>
                </a:lnTo>
                <a:lnTo>
                  <a:pt x="388683" y="134619"/>
                </a:lnTo>
                <a:lnTo>
                  <a:pt x="387096" y="129539"/>
                </a:lnTo>
                <a:lnTo>
                  <a:pt x="388950" y="126999"/>
                </a:lnTo>
                <a:lnTo>
                  <a:pt x="393928" y="125729"/>
                </a:lnTo>
                <a:lnTo>
                  <a:pt x="411620" y="115569"/>
                </a:lnTo>
                <a:lnTo>
                  <a:pt x="412948" y="114299"/>
                </a:lnTo>
                <a:lnTo>
                  <a:pt x="388823" y="114299"/>
                </a:lnTo>
                <a:lnTo>
                  <a:pt x="388638" y="106679"/>
                </a:lnTo>
                <a:lnTo>
                  <a:pt x="347179" y="106679"/>
                </a:lnTo>
                <a:lnTo>
                  <a:pt x="343496" y="105409"/>
                </a:lnTo>
                <a:lnTo>
                  <a:pt x="339902" y="102869"/>
                </a:lnTo>
                <a:lnTo>
                  <a:pt x="330313" y="90169"/>
                </a:lnTo>
                <a:close/>
              </a:path>
              <a:path w="511175" h="433070">
                <a:moveTo>
                  <a:pt x="148446" y="1269"/>
                </a:moveTo>
                <a:lnTo>
                  <a:pt x="129032" y="1269"/>
                </a:lnTo>
                <a:lnTo>
                  <a:pt x="110719" y="5079"/>
                </a:lnTo>
                <a:lnTo>
                  <a:pt x="95691" y="15239"/>
                </a:lnTo>
                <a:lnTo>
                  <a:pt x="84144" y="27939"/>
                </a:lnTo>
                <a:lnTo>
                  <a:pt x="76276" y="45719"/>
                </a:lnTo>
                <a:lnTo>
                  <a:pt x="72982" y="64769"/>
                </a:lnTo>
                <a:lnTo>
                  <a:pt x="75295" y="82549"/>
                </a:lnTo>
                <a:lnTo>
                  <a:pt x="100882" y="116839"/>
                </a:lnTo>
                <a:lnTo>
                  <a:pt x="123088" y="126999"/>
                </a:lnTo>
                <a:lnTo>
                  <a:pt x="125234" y="129539"/>
                </a:lnTo>
                <a:lnTo>
                  <a:pt x="121450" y="137159"/>
                </a:lnTo>
                <a:lnTo>
                  <a:pt x="240975" y="137159"/>
                </a:lnTo>
                <a:lnTo>
                  <a:pt x="237802" y="134619"/>
                </a:lnTo>
                <a:lnTo>
                  <a:pt x="220980" y="124459"/>
                </a:lnTo>
                <a:lnTo>
                  <a:pt x="202967" y="115569"/>
                </a:lnTo>
                <a:lnTo>
                  <a:pt x="199079" y="114299"/>
                </a:lnTo>
                <a:lnTo>
                  <a:pt x="122770" y="114299"/>
                </a:lnTo>
                <a:lnTo>
                  <a:pt x="97499" y="95249"/>
                </a:lnTo>
                <a:lnTo>
                  <a:pt x="87791" y="73659"/>
                </a:lnTo>
                <a:lnTo>
                  <a:pt x="89452" y="48259"/>
                </a:lnTo>
                <a:lnTo>
                  <a:pt x="103314" y="26669"/>
                </a:lnTo>
                <a:lnTo>
                  <a:pt x="120378" y="16509"/>
                </a:lnTo>
                <a:lnTo>
                  <a:pt x="139425" y="13969"/>
                </a:lnTo>
                <a:lnTo>
                  <a:pt x="176429" y="13969"/>
                </a:lnTo>
                <a:lnTo>
                  <a:pt x="166235" y="6349"/>
                </a:lnTo>
                <a:lnTo>
                  <a:pt x="148446" y="1269"/>
                </a:lnTo>
                <a:close/>
              </a:path>
              <a:path w="511175" h="433070">
                <a:moveTo>
                  <a:pt x="510565" y="99059"/>
                </a:moveTo>
                <a:lnTo>
                  <a:pt x="502958" y="99059"/>
                </a:lnTo>
                <a:lnTo>
                  <a:pt x="482334" y="100329"/>
                </a:lnTo>
                <a:lnTo>
                  <a:pt x="442629" y="110489"/>
                </a:lnTo>
                <a:lnTo>
                  <a:pt x="406020" y="125729"/>
                </a:lnTo>
                <a:lnTo>
                  <a:pt x="397375" y="130809"/>
                </a:lnTo>
                <a:lnTo>
                  <a:pt x="388683" y="134619"/>
                </a:lnTo>
                <a:lnTo>
                  <a:pt x="419668" y="134619"/>
                </a:lnTo>
                <a:lnTo>
                  <a:pt x="436827" y="126999"/>
                </a:lnTo>
                <a:lnTo>
                  <a:pt x="460513" y="119379"/>
                </a:lnTo>
                <a:lnTo>
                  <a:pt x="485152" y="114299"/>
                </a:lnTo>
                <a:lnTo>
                  <a:pt x="496620" y="113029"/>
                </a:lnTo>
                <a:lnTo>
                  <a:pt x="510481" y="113029"/>
                </a:lnTo>
                <a:lnTo>
                  <a:pt x="510565" y="99059"/>
                </a:lnTo>
                <a:close/>
              </a:path>
              <a:path w="511175" h="433070">
                <a:moveTo>
                  <a:pt x="313640" y="91439"/>
                </a:moveTo>
                <a:lnTo>
                  <a:pt x="196303" y="91439"/>
                </a:lnTo>
                <a:lnTo>
                  <a:pt x="207176" y="106679"/>
                </a:lnTo>
                <a:lnTo>
                  <a:pt x="220489" y="118109"/>
                </a:lnTo>
                <a:lnTo>
                  <a:pt x="236457" y="125729"/>
                </a:lnTo>
                <a:lnTo>
                  <a:pt x="255295" y="128269"/>
                </a:lnTo>
                <a:lnTo>
                  <a:pt x="274095" y="125729"/>
                </a:lnTo>
                <a:lnTo>
                  <a:pt x="290064" y="118109"/>
                </a:lnTo>
                <a:lnTo>
                  <a:pt x="303447" y="106679"/>
                </a:lnTo>
                <a:lnTo>
                  <a:pt x="313640" y="91439"/>
                </a:lnTo>
                <a:close/>
              </a:path>
              <a:path w="511175" h="433070">
                <a:moveTo>
                  <a:pt x="123825" y="105409"/>
                </a:moveTo>
                <a:lnTo>
                  <a:pt x="122770" y="114299"/>
                </a:lnTo>
                <a:lnTo>
                  <a:pt x="199079" y="114299"/>
                </a:lnTo>
                <a:lnTo>
                  <a:pt x="183527" y="109219"/>
                </a:lnTo>
                <a:lnTo>
                  <a:pt x="184804" y="107949"/>
                </a:lnTo>
                <a:lnTo>
                  <a:pt x="163537" y="107949"/>
                </a:lnTo>
                <a:lnTo>
                  <a:pt x="152971" y="106679"/>
                </a:lnTo>
                <a:lnTo>
                  <a:pt x="127381" y="106679"/>
                </a:lnTo>
                <a:lnTo>
                  <a:pt x="123825" y="105409"/>
                </a:lnTo>
                <a:close/>
              </a:path>
              <a:path w="511175" h="433070">
                <a:moveTo>
                  <a:pt x="411845" y="13969"/>
                </a:moveTo>
                <a:lnTo>
                  <a:pt x="368682" y="13969"/>
                </a:lnTo>
                <a:lnTo>
                  <a:pt x="385559" y="15239"/>
                </a:lnTo>
                <a:lnTo>
                  <a:pt x="401081" y="22859"/>
                </a:lnTo>
                <a:lnTo>
                  <a:pt x="413143" y="33019"/>
                </a:lnTo>
                <a:lnTo>
                  <a:pt x="420938" y="48259"/>
                </a:lnTo>
                <a:lnTo>
                  <a:pt x="423659" y="64769"/>
                </a:lnTo>
                <a:lnTo>
                  <a:pt x="421453" y="78739"/>
                </a:lnTo>
                <a:lnTo>
                  <a:pt x="415356" y="92709"/>
                </a:lnTo>
                <a:lnTo>
                  <a:pt x="405949" y="102869"/>
                </a:lnTo>
                <a:lnTo>
                  <a:pt x="391807" y="111759"/>
                </a:lnTo>
                <a:lnTo>
                  <a:pt x="388823" y="114299"/>
                </a:lnTo>
                <a:lnTo>
                  <a:pt x="412948" y="114299"/>
                </a:lnTo>
                <a:lnTo>
                  <a:pt x="424903" y="102869"/>
                </a:lnTo>
                <a:lnTo>
                  <a:pt x="433558" y="87629"/>
                </a:lnTo>
                <a:lnTo>
                  <a:pt x="437362" y="68579"/>
                </a:lnTo>
                <a:lnTo>
                  <a:pt x="436196" y="49529"/>
                </a:lnTo>
                <a:lnTo>
                  <a:pt x="430390" y="33019"/>
                </a:lnTo>
                <a:lnTo>
                  <a:pt x="420049" y="20319"/>
                </a:lnTo>
                <a:lnTo>
                  <a:pt x="411845" y="13969"/>
                </a:lnTo>
                <a:close/>
              </a:path>
              <a:path w="511175" h="433070">
                <a:moveTo>
                  <a:pt x="176429" y="13969"/>
                </a:moveTo>
                <a:lnTo>
                  <a:pt x="139425" y="13969"/>
                </a:lnTo>
                <a:lnTo>
                  <a:pt x="158212" y="17779"/>
                </a:lnTo>
                <a:lnTo>
                  <a:pt x="174498" y="30479"/>
                </a:lnTo>
                <a:lnTo>
                  <a:pt x="184904" y="46989"/>
                </a:lnTo>
                <a:lnTo>
                  <a:pt x="188033" y="66039"/>
                </a:lnTo>
                <a:lnTo>
                  <a:pt x="183956" y="83819"/>
                </a:lnTo>
                <a:lnTo>
                  <a:pt x="172745" y="100329"/>
                </a:lnTo>
                <a:lnTo>
                  <a:pt x="168249" y="105409"/>
                </a:lnTo>
                <a:lnTo>
                  <a:pt x="163537" y="107949"/>
                </a:lnTo>
                <a:lnTo>
                  <a:pt x="184804" y="107949"/>
                </a:lnTo>
                <a:lnTo>
                  <a:pt x="188633" y="104139"/>
                </a:lnTo>
                <a:lnTo>
                  <a:pt x="192697" y="97789"/>
                </a:lnTo>
                <a:lnTo>
                  <a:pt x="196303" y="91439"/>
                </a:lnTo>
                <a:lnTo>
                  <a:pt x="313640" y="91439"/>
                </a:lnTo>
                <a:lnTo>
                  <a:pt x="314490" y="90169"/>
                </a:lnTo>
                <a:lnTo>
                  <a:pt x="330313" y="90169"/>
                </a:lnTo>
                <a:lnTo>
                  <a:pt x="329354" y="88899"/>
                </a:lnTo>
                <a:lnTo>
                  <a:pt x="323772" y="73659"/>
                </a:lnTo>
                <a:lnTo>
                  <a:pt x="323445" y="57149"/>
                </a:lnTo>
                <a:lnTo>
                  <a:pt x="328663" y="40639"/>
                </a:lnTo>
                <a:lnTo>
                  <a:pt x="330738" y="38099"/>
                </a:lnTo>
                <a:lnTo>
                  <a:pt x="314655" y="38099"/>
                </a:lnTo>
                <a:lnTo>
                  <a:pt x="313522" y="36829"/>
                </a:lnTo>
                <a:lnTo>
                  <a:pt x="196227" y="36829"/>
                </a:lnTo>
                <a:lnTo>
                  <a:pt x="195249" y="35559"/>
                </a:lnTo>
                <a:lnTo>
                  <a:pt x="194310" y="34289"/>
                </a:lnTo>
                <a:lnTo>
                  <a:pt x="193446" y="33019"/>
                </a:lnTo>
                <a:lnTo>
                  <a:pt x="181526" y="17779"/>
                </a:lnTo>
                <a:lnTo>
                  <a:pt x="176429" y="13969"/>
                </a:lnTo>
                <a:close/>
              </a:path>
              <a:path w="511175" h="433070">
                <a:moveTo>
                  <a:pt x="388607" y="105409"/>
                </a:moveTo>
                <a:lnTo>
                  <a:pt x="385889" y="106679"/>
                </a:lnTo>
                <a:lnTo>
                  <a:pt x="388638" y="106679"/>
                </a:lnTo>
                <a:lnTo>
                  <a:pt x="388607" y="105409"/>
                </a:lnTo>
                <a:close/>
              </a:path>
              <a:path w="511175" h="433070">
                <a:moveTo>
                  <a:pt x="370120" y="0"/>
                </a:moveTo>
                <a:lnTo>
                  <a:pt x="329267" y="17779"/>
                </a:lnTo>
                <a:lnTo>
                  <a:pt x="314655" y="38099"/>
                </a:lnTo>
                <a:lnTo>
                  <a:pt x="330738" y="38099"/>
                </a:lnTo>
                <a:lnTo>
                  <a:pt x="339039" y="27939"/>
                </a:lnTo>
                <a:lnTo>
                  <a:pt x="352777" y="17779"/>
                </a:lnTo>
                <a:lnTo>
                  <a:pt x="368682" y="13969"/>
                </a:lnTo>
                <a:lnTo>
                  <a:pt x="411845" y="13969"/>
                </a:lnTo>
                <a:lnTo>
                  <a:pt x="405282" y="8889"/>
                </a:lnTo>
                <a:lnTo>
                  <a:pt x="387661" y="1269"/>
                </a:lnTo>
                <a:lnTo>
                  <a:pt x="370120" y="0"/>
                </a:lnTo>
                <a:close/>
              </a:path>
              <a:path w="511175" h="433070">
                <a:moveTo>
                  <a:pt x="254617" y="0"/>
                </a:moveTo>
                <a:lnTo>
                  <a:pt x="221041" y="10159"/>
                </a:lnTo>
                <a:lnTo>
                  <a:pt x="196227" y="36829"/>
                </a:lnTo>
                <a:lnTo>
                  <a:pt x="313522" y="36829"/>
                </a:lnTo>
                <a:lnTo>
                  <a:pt x="288605" y="8889"/>
                </a:lnTo>
                <a:lnTo>
                  <a:pt x="2546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170060" y="6157128"/>
            <a:ext cx="238090" cy="323079"/>
          </a:xfrm>
          <a:custGeom>
            <a:avLst/>
            <a:gdLst/>
            <a:ahLst/>
            <a:cxnLst/>
            <a:rect l="l" t="t" r="r" b="b"/>
            <a:pathLst>
              <a:path w="238125" h="323214">
                <a:moveTo>
                  <a:pt x="7772" y="245735"/>
                </a:moveTo>
                <a:lnTo>
                  <a:pt x="3670" y="247462"/>
                </a:lnTo>
                <a:lnTo>
                  <a:pt x="1346" y="255780"/>
                </a:lnTo>
                <a:lnTo>
                  <a:pt x="460" y="259033"/>
                </a:lnTo>
                <a:lnTo>
                  <a:pt x="342" y="268506"/>
                </a:lnTo>
                <a:lnTo>
                  <a:pt x="0" y="276354"/>
                </a:lnTo>
                <a:lnTo>
                  <a:pt x="25488" y="311394"/>
                </a:lnTo>
                <a:lnTo>
                  <a:pt x="82232" y="322811"/>
                </a:lnTo>
                <a:lnTo>
                  <a:pt x="110917" y="321981"/>
                </a:lnTo>
                <a:lnTo>
                  <a:pt x="139776" y="316855"/>
                </a:lnTo>
                <a:lnTo>
                  <a:pt x="167641" y="306532"/>
                </a:lnTo>
                <a:lnTo>
                  <a:pt x="190860" y="290782"/>
                </a:lnTo>
                <a:lnTo>
                  <a:pt x="208076" y="271303"/>
                </a:lnTo>
                <a:lnTo>
                  <a:pt x="90215" y="271303"/>
                </a:lnTo>
                <a:lnTo>
                  <a:pt x="77482" y="271135"/>
                </a:lnTo>
                <a:lnTo>
                  <a:pt x="60782" y="269266"/>
                </a:lnTo>
                <a:lnTo>
                  <a:pt x="44748" y="265255"/>
                </a:lnTo>
                <a:lnTo>
                  <a:pt x="29419" y="259033"/>
                </a:lnTo>
                <a:lnTo>
                  <a:pt x="14833" y="250535"/>
                </a:lnTo>
                <a:lnTo>
                  <a:pt x="7772" y="245735"/>
                </a:lnTo>
                <a:close/>
              </a:path>
              <a:path w="238125" h="323214">
                <a:moveTo>
                  <a:pt x="164274" y="133454"/>
                </a:moveTo>
                <a:lnTo>
                  <a:pt x="28676" y="133467"/>
                </a:lnTo>
                <a:lnTo>
                  <a:pt x="23044" y="156654"/>
                </a:lnTo>
                <a:lnTo>
                  <a:pt x="23402" y="164463"/>
                </a:lnTo>
                <a:lnTo>
                  <a:pt x="24561" y="172253"/>
                </a:lnTo>
                <a:lnTo>
                  <a:pt x="26250" y="180774"/>
                </a:lnTo>
                <a:lnTo>
                  <a:pt x="28447" y="182222"/>
                </a:lnTo>
                <a:lnTo>
                  <a:pt x="167703" y="182235"/>
                </a:lnTo>
                <a:lnTo>
                  <a:pt x="167144" y="188559"/>
                </a:lnTo>
                <a:lnTo>
                  <a:pt x="156814" y="230195"/>
                </a:lnTo>
                <a:lnTo>
                  <a:pt x="126898" y="262384"/>
                </a:lnTo>
                <a:lnTo>
                  <a:pt x="90215" y="271303"/>
                </a:lnTo>
                <a:lnTo>
                  <a:pt x="208076" y="271303"/>
                </a:lnTo>
                <a:lnTo>
                  <a:pt x="229756" y="224988"/>
                </a:lnTo>
                <a:lnTo>
                  <a:pt x="236507" y="186655"/>
                </a:lnTo>
                <a:lnTo>
                  <a:pt x="237566" y="167033"/>
                </a:lnTo>
                <a:lnTo>
                  <a:pt x="237475" y="148850"/>
                </a:lnTo>
                <a:lnTo>
                  <a:pt x="236541" y="134038"/>
                </a:lnTo>
                <a:lnTo>
                  <a:pt x="166966" y="134038"/>
                </a:lnTo>
                <a:lnTo>
                  <a:pt x="164274" y="133454"/>
                </a:lnTo>
                <a:close/>
              </a:path>
              <a:path w="238125" h="323214">
                <a:moveTo>
                  <a:pt x="206751" y="51476"/>
                </a:moveTo>
                <a:lnTo>
                  <a:pt x="86372" y="51476"/>
                </a:lnTo>
                <a:lnTo>
                  <a:pt x="102224" y="53066"/>
                </a:lnTo>
                <a:lnTo>
                  <a:pt x="117124" y="57002"/>
                </a:lnTo>
                <a:lnTo>
                  <a:pt x="152623" y="86552"/>
                </a:lnTo>
                <a:lnTo>
                  <a:pt x="166471" y="129835"/>
                </a:lnTo>
                <a:lnTo>
                  <a:pt x="166966" y="134038"/>
                </a:lnTo>
                <a:lnTo>
                  <a:pt x="236541" y="134038"/>
                </a:lnTo>
                <a:lnTo>
                  <a:pt x="236439" y="132408"/>
                </a:lnTo>
                <a:lnTo>
                  <a:pt x="234051" y="115314"/>
                </a:lnTo>
                <a:lnTo>
                  <a:pt x="230111" y="98402"/>
                </a:lnTo>
                <a:lnTo>
                  <a:pt x="212715" y="58258"/>
                </a:lnTo>
                <a:lnTo>
                  <a:pt x="206751" y="51476"/>
                </a:lnTo>
                <a:close/>
              </a:path>
              <a:path w="238125" h="323214">
                <a:moveTo>
                  <a:pt x="98730" y="0"/>
                </a:moveTo>
                <a:lnTo>
                  <a:pt x="55892" y="3698"/>
                </a:lnTo>
                <a:lnTo>
                  <a:pt x="12141" y="19865"/>
                </a:lnTo>
                <a:lnTo>
                  <a:pt x="1920" y="48626"/>
                </a:lnTo>
                <a:lnTo>
                  <a:pt x="2411" y="58993"/>
                </a:lnTo>
                <a:lnTo>
                  <a:pt x="4292" y="69357"/>
                </a:lnTo>
                <a:lnTo>
                  <a:pt x="5740" y="75161"/>
                </a:lnTo>
                <a:lnTo>
                  <a:pt x="8610" y="76025"/>
                </a:lnTo>
                <a:lnTo>
                  <a:pt x="15151" y="72761"/>
                </a:lnTo>
                <a:lnTo>
                  <a:pt x="16243" y="71986"/>
                </a:lnTo>
                <a:lnTo>
                  <a:pt x="17386" y="71300"/>
                </a:lnTo>
                <a:lnTo>
                  <a:pt x="33575" y="62681"/>
                </a:lnTo>
                <a:lnTo>
                  <a:pt x="50388" y="56244"/>
                </a:lnTo>
                <a:lnTo>
                  <a:pt x="67947" y="52380"/>
                </a:lnTo>
                <a:lnTo>
                  <a:pt x="86372" y="51476"/>
                </a:lnTo>
                <a:lnTo>
                  <a:pt x="206751" y="51476"/>
                </a:lnTo>
                <a:lnTo>
                  <a:pt x="187053" y="29078"/>
                </a:lnTo>
                <a:lnTo>
                  <a:pt x="153649" y="10211"/>
                </a:lnTo>
                <a:lnTo>
                  <a:pt x="113029" y="1006"/>
                </a:lnTo>
                <a:lnTo>
                  <a:pt x="987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721424" y="6160306"/>
            <a:ext cx="194916" cy="317367"/>
          </a:xfrm>
          <a:custGeom>
            <a:avLst/>
            <a:gdLst/>
            <a:ahLst/>
            <a:cxnLst/>
            <a:rect l="l" t="t" r="r" b="b"/>
            <a:pathLst>
              <a:path w="194945" h="317500">
                <a:moveTo>
                  <a:pt x="24815" y="0"/>
                </a:moveTo>
                <a:lnTo>
                  <a:pt x="0" y="296392"/>
                </a:lnTo>
                <a:lnTo>
                  <a:pt x="1217" y="305521"/>
                </a:lnTo>
                <a:lnTo>
                  <a:pt x="4870" y="312037"/>
                </a:lnTo>
                <a:lnTo>
                  <a:pt x="11019" y="315950"/>
                </a:lnTo>
                <a:lnTo>
                  <a:pt x="19723" y="317271"/>
                </a:lnTo>
                <a:lnTo>
                  <a:pt x="188048" y="317372"/>
                </a:lnTo>
                <a:lnTo>
                  <a:pt x="191096" y="315061"/>
                </a:lnTo>
                <a:lnTo>
                  <a:pt x="192201" y="310476"/>
                </a:lnTo>
                <a:lnTo>
                  <a:pt x="193807" y="301726"/>
                </a:lnTo>
                <a:lnTo>
                  <a:pt x="194387" y="292954"/>
                </a:lnTo>
                <a:lnTo>
                  <a:pt x="193932" y="284177"/>
                </a:lnTo>
                <a:lnTo>
                  <a:pt x="192430" y="275412"/>
                </a:lnTo>
                <a:lnTo>
                  <a:pt x="190919" y="268909"/>
                </a:lnTo>
                <a:lnTo>
                  <a:pt x="189134" y="267779"/>
                </a:lnTo>
                <a:lnTo>
                  <a:pt x="66179" y="267779"/>
                </a:lnTo>
                <a:lnTo>
                  <a:pt x="64820" y="267360"/>
                </a:lnTo>
                <a:lnTo>
                  <a:pt x="66179" y="267360"/>
                </a:lnTo>
                <a:lnTo>
                  <a:pt x="66145" y="202036"/>
                </a:lnTo>
                <a:lnTo>
                  <a:pt x="66014" y="178307"/>
                </a:lnTo>
                <a:lnTo>
                  <a:pt x="66954" y="177088"/>
                </a:lnTo>
                <a:lnTo>
                  <a:pt x="170565" y="177088"/>
                </a:lnTo>
                <a:lnTo>
                  <a:pt x="173240" y="174510"/>
                </a:lnTo>
                <a:lnTo>
                  <a:pt x="174396" y="165607"/>
                </a:lnTo>
                <a:lnTo>
                  <a:pt x="175002" y="159255"/>
                </a:lnTo>
                <a:lnTo>
                  <a:pt x="175193" y="152917"/>
                </a:lnTo>
                <a:lnTo>
                  <a:pt x="174989" y="146584"/>
                </a:lnTo>
                <a:lnTo>
                  <a:pt x="174409" y="140246"/>
                </a:lnTo>
                <a:lnTo>
                  <a:pt x="173329" y="131229"/>
                </a:lnTo>
                <a:lnTo>
                  <a:pt x="170408" y="128549"/>
                </a:lnTo>
                <a:lnTo>
                  <a:pt x="67475" y="128549"/>
                </a:lnTo>
                <a:lnTo>
                  <a:pt x="65976" y="127698"/>
                </a:lnTo>
                <a:lnTo>
                  <a:pt x="66171" y="106239"/>
                </a:lnTo>
                <a:lnTo>
                  <a:pt x="66175" y="72507"/>
                </a:lnTo>
                <a:lnTo>
                  <a:pt x="65976" y="50977"/>
                </a:lnTo>
                <a:lnTo>
                  <a:pt x="67563" y="50241"/>
                </a:lnTo>
                <a:lnTo>
                  <a:pt x="187880" y="50241"/>
                </a:lnTo>
                <a:lnTo>
                  <a:pt x="190614" y="48145"/>
                </a:lnTo>
                <a:lnTo>
                  <a:pt x="191973" y="39789"/>
                </a:lnTo>
                <a:lnTo>
                  <a:pt x="192863" y="32452"/>
                </a:lnTo>
                <a:lnTo>
                  <a:pt x="193140" y="25104"/>
                </a:lnTo>
                <a:lnTo>
                  <a:pt x="192814" y="17761"/>
                </a:lnTo>
                <a:lnTo>
                  <a:pt x="191896" y="10439"/>
                </a:lnTo>
                <a:lnTo>
                  <a:pt x="190525" y="2158"/>
                </a:lnTo>
                <a:lnTo>
                  <a:pt x="187794" y="165"/>
                </a:lnTo>
                <a:lnTo>
                  <a:pt x="30149" y="152"/>
                </a:lnTo>
                <a:lnTo>
                  <a:pt x="24815" y="0"/>
                </a:lnTo>
                <a:close/>
              </a:path>
              <a:path w="194945" h="317500">
                <a:moveTo>
                  <a:pt x="64820" y="267360"/>
                </a:moveTo>
                <a:lnTo>
                  <a:pt x="66179" y="267779"/>
                </a:lnTo>
                <a:lnTo>
                  <a:pt x="66179" y="267362"/>
                </a:lnTo>
                <a:lnTo>
                  <a:pt x="64820" y="267360"/>
                </a:lnTo>
                <a:close/>
              </a:path>
              <a:path w="194945" h="317500">
                <a:moveTo>
                  <a:pt x="66179" y="267362"/>
                </a:moveTo>
                <a:lnTo>
                  <a:pt x="66179" y="267779"/>
                </a:lnTo>
                <a:lnTo>
                  <a:pt x="189134" y="267779"/>
                </a:lnTo>
                <a:lnTo>
                  <a:pt x="188493" y="267373"/>
                </a:lnTo>
                <a:lnTo>
                  <a:pt x="66179" y="267362"/>
                </a:lnTo>
                <a:close/>
              </a:path>
              <a:path w="194945" h="317500">
                <a:moveTo>
                  <a:pt x="66179" y="267360"/>
                </a:moveTo>
                <a:lnTo>
                  <a:pt x="64820" y="267360"/>
                </a:lnTo>
                <a:lnTo>
                  <a:pt x="66179" y="267362"/>
                </a:lnTo>
                <a:close/>
              </a:path>
              <a:path w="194945" h="317500">
                <a:moveTo>
                  <a:pt x="170565" y="177088"/>
                </a:moveTo>
                <a:lnTo>
                  <a:pt x="66954" y="177088"/>
                </a:lnTo>
                <a:lnTo>
                  <a:pt x="116420" y="177225"/>
                </a:lnTo>
                <a:lnTo>
                  <a:pt x="170446" y="177203"/>
                </a:lnTo>
                <a:close/>
              </a:path>
              <a:path w="194945" h="317500">
                <a:moveTo>
                  <a:pt x="116435" y="128406"/>
                </a:moveTo>
                <a:lnTo>
                  <a:pt x="67475" y="128549"/>
                </a:lnTo>
                <a:lnTo>
                  <a:pt x="170408" y="128549"/>
                </a:lnTo>
                <a:lnTo>
                  <a:pt x="170270" y="128422"/>
                </a:lnTo>
                <a:lnTo>
                  <a:pt x="116435" y="128406"/>
                </a:lnTo>
                <a:close/>
              </a:path>
              <a:path w="194945" h="317500">
                <a:moveTo>
                  <a:pt x="170256" y="128409"/>
                </a:moveTo>
                <a:lnTo>
                  <a:pt x="161162" y="128422"/>
                </a:lnTo>
                <a:lnTo>
                  <a:pt x="170270" y="128422"/>
                </a:lnTo>
                <a:close/>
              </a:path>
              <a:path w="194945" h="317500">
                <a:moveTo>
                  <a:pt x="187880" y="50241"/>
                </a:moveTo>
                <a:lnTo>
                  <a:pt x="67563" y="50241"/>
                </a:lnTo>
                <a:lnTo>
                  <a:pt x="125452" y="50368"/>
                </a:lnTo>
                <a:lnTo>
                  <a:pt x="187745" y="50344"/>
                </a:lnTo>
                <a:lnTo>
                  <a:pt x="187880" y="502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963813" y="6160462"/>
            <a:ext cx="186027" cy="319271"/>
          </a:xfrm>
          <a:custGeom>
            <a:avLst/>
            <a:gdLst/>
            <a:ahLst/>
            <a:cxnLst/>
            <a:rect l="l" t="t" r="r" b="b"/>
            <a:pathLst>
              <a:path w="186054" h="319404">
                <a:moveTo>
                  <a:pt x="39603" y="0"/>
                </a:moveTo>
                <a:lnTo>
                  <a:pt x="10686" y="56"/>
                </a:lnTo>
                <a:lnTo>
                  <a:pt x="3917" y="4133"/>
                </a:lnTo>
                <a:lnTo>
                  <a:pt x="119" y="14889"/>
                </a:lnTo>
                <a:lnTo>
                  <a:pt x="0" y="312933"/>
                </a:lnTo>
                <a:lnTo>
                  <a:pt x="1605" y="315054"/>
                </a:lnTo>
                <a:lnTo>
                  <a:pt x="8133" y="316451"/>
                </a:lnTo>
                <a:lnTo>
                  <a:pt x="19543" y="318280"/>
                </a:lnTo>
                <a:lnTo>
                  <a:pt x="30995" y="318977"/>
                </a:lnTo>
                <a:lnTo>
                  <a:pt x="42439" y="318642"/>
                </a:lnTo>
                <a:lnTo>
                  <a:pt x="53828" y="317378"/>
                </a:lnTo>
                <a:lnTo>
                  <a:pt x="67594" y="315321"/>
                </a:lnTo>
                <a:lnTo>
                  <a:pt x="66489" y="312933"/>
                </a:lnTo>
                <a:lnTo>
                  <a:pt x="66412" y="107406"/>
                </a:lnTo>
                <a:lnTo>
                  <a:pt x="66337" y="53993"/>
                </a:lnTo>
                <a:lnTo>
                  <a:pt x="67493" y="52481"/>
                </a:lnTo>
                <a:lnTo>
                  <a:pt x="180236" y="52481"/>
                </a:lnTo>
                <a:lnTo>
                  <a:pt x="182237" y="51262"/>
                </a:lnTo>
                <a:lnTo>
                  <a:pt x="183837" y="44353"/>
                </a:lnTo>
                <a:lnTo>
                  <a:pt x="185424" y="35341"/>
                </a:lnTo>
                <a:lnTo>
                  <a:pt x="185969" y="26305"/>
                </a:lnTo>
                <a:lnTo>
                  <a:pt x="185407" y="17277"/>
                </a:lnTo>
                <a:lnTo>
                  <a:pt x="183672" y="8285"/>
                </a:lnTo>
                <a:lnTo>
                  <a:pt x="181907" y="1554"/>
                </a:lnTo>
                <a:lnTo>
                  <a:pt x="179405" y="5"/>
                </a:lnTo>
                <a:lnTo>
                  <a:pt x="39603" y="0"/>
                </a:lnTo>
                <a:close/>
              </a:path>
              <a:path w="186054" h="319404">
                <a:moveTo>
                  <a:pt x="180236" y="52481"/>
                </a:moveTo>
                <a:lnTo>
                  <a:pt x="67493" y="52481"/>
                </a:lnTo>
                <a:lnTo>
                  <a:pt x="122630" y="52643"/>
                </a:lnTo>
                <a:lnTo>
                  <a:pt x="180027" y="52608"/>
                </a:lnTo>
                <a:lnTo>
                  <a:pt x="180236" y="524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211851" y="4008924"/>
            <a:ext cx="824108" cy="699476"/>
          </a:xfrm>
          <a:custGeom>
            <a:avLst/>
            <a:gdLst/>
            <a:ahLst/>
            <a:cxnLst/>
            <a:rect l="l" t="t" r="r" b="b"/>
            <a:pathLst>
              <a:path w="824229" h="699770">
                <a:moveTo>
                  <a:pt x="89995" y="372110"/>
                </a:moveTo>
                <a:lnTo>
                  <a:pt x="15711" y="372110"/>
                </a:lnTo>
                <a:lnTo>
                  <a:pt x="23196" y="373380"/>
                </a:lnTo>
                <a:lnTo>
                  <a:pt x="30653" y="373380"/>
                </a:lnTo>
                <a:lnTo>
                  <a:pt x="38074" y="374650"/>
                </a:lnTo>
                <a:lnTo>
                  <a:pt x="67699" y="384810"/>
                </a:lnTo>
                <a:lnTo>
                  <a:pt x="93348" y="401320"/>
                </a:lnTo>
                <a:lnTo>
                  <a:pt x="110933" y="427990"/>
                </a:lnTo>
                <a:lnTo>
                  <a:pt x="116370" y="467359"/>
                </a:lnTo>
                <a:lnTo>
                  <a:pt x="116051" y="480059"/>
                </a:lnTo>
                <a:lnTo>
                  <a:pt x="116010" y="513080"/>
                </a:lnTo>
                <a:lnTo>
                  <a:pt x="118338" y="566420"/>
                </a:lnTo>
                <a:lnTo>
                  <a:pt x="138971" y="621030"/>
                </a:lnTo>
                <a:lnTo>
                  <a:pt x="180886" y="666750"/>
                </a:lnTo>
                <a:lnTo>
                  <a:pt x="236534" y="695960"/>
                </a:lnTo>
                <a:lnTo>
                  <a:pt x="269138" y="699770"/>
                </a:lnTo>
                <a:lnTo>
                  <a:pt x="568304" y="699770"/>
                </a:lnTo>
                <a:lnTo>
                  <a:pt x="581477" y="697230"/>
                </a:lnTo>
                <a:lnTo>
                  <a:pt x="594252" y="693420"/>
                </a:lnTo>
                <a:lnTo>
                  <a:pt x="606590" y="688340"/>
                </a:lnTo>
                <a:lnTo>
                  <a:pt x="621047" y="679450"/>
                </a:lnTo>
                <a:lnTo>
                  <a:pt x="322643" y="679450"/>
                </a:lnTo>
                <a:lnTo>
                  <a:pt x="313461" y="678180"/>
                </a:lnTo>
                <a:lnTo>
                  <a:pt x="268409" y="678180"/>
                </a:lnTo>
                <a:lnTo>
                  <a:pt x="253466" y="676910"/>
                </a:lnTo>
                <a:lnTo>
                  <a:pt x="208130" y="659130"/>
                </a:lnTo>
                <a:lnTo>
                  <a:pt x="171769" y="627380"/>
                </a:lnTo>
                <a:lnTo>
                  <a:pt x="147430" y="586740"/>
                </a:lnTo>
                <a:lnTo>
                  <a:pt x="138163" y="538480"/>
                </a:lnTo>
                <a:lnTo>
                  <a:pt x="138190" y="480059"/>
                </a:lnTo>
                <a:lnTo>
                  <a:pt x="138452" y="468630"/>
                </a:lnTo>
                <a:lnTo>
                  <a:pt x="138382" y="459740"/>
                </a:lnTo>
                <a:lnTo>
                  <a:pt x="138228" y="452120"/>
                </a:lnTo>
                <a:lnTo>
                  <a:pt x="136474" y="438150"/>
                </a:lnTo>
                <a:lnTo>
                  <a:pt x="125577" y="407670"/>
                </a:lnTo>
                <a:lnTo>
                  <a:pt x="106198" y="383540"/>
                </a:lnTo>
                <a:lnTo>
                  <a:pt x="89995" y="372110"/>
                </a:lnTo>
                <a:close/>
              </a:path>
              <a:path w="824229" h="699770">
                <a:moveTo>
                  <a:pt x="611301" y="351790"/>
                </a:moveTo>
                <a:lnTo>
                  <a:pt x="203949" y="351790"/>
                </a:lnTo>
                <a:lnTo>
                  <a:pt x="239526" y="356870"/>
                </a:lnTo>
                <a:lnTo>
                  <a:pt x="268273" y="370840"/>
                </a:lnTo>
                <a:lnTo>
                  <a:pt x="311137" y="422909"/>
                </a:lnTo>
                <a:lnTo>
                  <a:pt x="322338" y="468630"/>
                </a:lnTo>
                <a:lnTo>
                  <a:pt x="322670" y="516890"/>
                </a:lnTo>
                <a:lnTo>
                  <a:pt x="323148" y="567690"/>
                </a:lnTo>
                <a:lnTo>
                  <a:pt x="323802" y="621030"/>
                </a:lnTo>
                <a:lnTo>
                  <a:pt x="324612" y="675640"/>
                </a:lnTo>
                <a:lnTo>
                  <a:pt x="322643" y="679450"/>
                </a:lnTo>
                <a:lnTo>
                  <a:pt x="504151" y="679450"/>
                </a:lnTo>
                <a:lnTo>
                  <a:pt x="503021" y="675640"/>
                </a:lnTo>
                <a:lnTo>
                  <a:pt x="503139" y="659130"/>
                </a:lnTo>
                <a:lnTo>
                  <a:pt x="503264" y="629920"/>
                </a:lnTo>
                <a:lnTo>
                  <a:pt x="503237" y="562610"/>
                </a:lnTo>
                <a:lnTo>
                  <a:pt x="501230" y="562610"/>
                </a:lnTo>
                <a:lnTo>
                  <a:pt x="501205" y="462280"/>
                </a:lnTo>
                <a:lnTo>
                  <a:pt x="510482" y="421640"/>
                </a:lnTo>
                <a:lnTo>
                  <a:pt x="535298" y="386080"/>
                </a:lnTo>
                <a:lnTo>
                  <a:pt x="570592" y="361950"/>
                </a:lnTo>
                <a:lnTo>
                  <a:pt x="611301" y="351790"/>
                </a:lnTo>
                <a:close/>
              </a:path>
              <a:path w="824229" h="699770">
                <a:moveTo>
                  <a:pt x="823730" y="182879"/>
                </a:moveTo>
                <a:lnTo>
                  <a:pt x="793567" y="182879"/>
                </a:lnTo>
                <a:lnTo>
                  <a:pt x="799069" y="184150"/>
                </a:lnTo>
                <a:lnTo>
                  <a:pt x="801102" y="189229"/>
                </a:lnTo>
                <a:lnTo>
                  <a:pt x="801265" y="195579"/>
                </a:lnTo>
                <a:lnTo>
                  <a:pt x="801385" y="298450"/>
                </a:lnTo>
                <a:lnTo>
                  <a:pt x="801603" y="339090"/>
                </a:lnTo>
                <a:lnTo>
                  <a:pt x="801687" y="347980"/>
                </a:lnTo>
                <a:lnTo>
                  <a:pt x="799325" y="350520"/>
                </a:lnTo>
                <a:lnTo>
                  <a:pt x="791222" y="351790"/>
                </a:lnTo>
                <a:lnTo>
                  <a:pt x="761611" y="358140"/>
                </a:lnTo>
                <a:lnTo>
                  <a:pt x="712920" y="388620"/>
                </a:lnTo>
                <a:lnTo>
                  <a:pt x="690879" y="424180"/>
                </a:lnTo>
                <a:lnTo>
                  <a:pt x="685623" y="528320"/>
                </a:lnTo>
                <a:lnTo>
                  <a:pt x="685520" y="543560"/>
                </a:lnTo>
                <a:lnTo>
                  <a:pt x="677751" y="585470"/>
                </a:lnTo>
                <a:lnTo>
                  <a:pt x="657360" y="621030"/>
                </a:lnTo>
                <a:lnTo>
                  <a:pt x="627236" y="651510"/>
                </a:lnTo>
                <a:lnTo>
                  <a:pt x="590270" y="670560"/>
                </a:lnTo>
                <a:lnTo>
                  <a:pt x="549351" y="678180"/>
                </a:lnTo>
                <a:lnTo>
                  <a:pt x="512864" y="678180"/>
                </a:lnTo>
                <a:lnTo>
                  <a:pt x="504151" y="679450"/>
                </a:lnTo>
                <a:lnTo>
                  <a:pt x="621047" y="679450"/>
                </a:lnTo>
                <a:lnTo>
                  <a:pt x="647896" y="662940"/>
                </a:lnTo>
                <a:lnTo>
                  <a:pt x="679373" y="629920"/>
                </a:lnTo>
                <a:lnTo>
                  <a:pt x="699744" y="590550"/>
                </a:lnTo>
                <a:lnTo>
                  <a:pt x="707732" y="542290"/>
                </a:lnTo>
                <a:lnTo>
                  <a:pt x="707912" y="528320"/>
                </a:lnTo>
                <a:lnTo>
                  <a:pt x="707842" y="494030"/>
                </a:lnTo>
                <a:lnTo>
                  <a:pt x="707720" y="462280"/>
                </a:lnTo>
                <a:lnTo>
                  <a:pt x="711332" y="434340"/>
                </a:lnTo>
                <a:lnTo>
                  <a:pt x="739097" y="394970"/>
                </a:lnTo>
                <a:lnTo>
                  <a:pt x="775585" y="377190"/>
                </a:lnTo>
                <a:lnTo>
                  <a:pt x="813650" y="372110"/>
                </a:lnTo>
                <a:lnTo>
                  <a:pt x="822794" y="372110"/>
                </a:lnTo>
                <a:lnTo>
                  <a:pt x="823772" y="370840"/>
                </a:lnTo>
                <a:lnTo>
                  <a:pt x="823554" y="321310"/>
                </a:lnTo>
                <a:lnTo>
                  <a:pt x="823678" y="191770"/>
                </a:lnTo>
                <a:lnTo>
                  <a:pt x="823730" y="182879"/>
                </a:lnTo>
                <a:close/>
              </a:path>
              <a:path w="824229" h="699770">
                <a:moveTo>
                  <a:pt x="0" y="158750"/>
                </a:moveTo>
                <a:lnTo>
                  <a:pt x="34" y="168910"/>
                </a:lnTo>
                <a:lnTo>
                  <a:pt x="160" y="326390"/>
                </a:lnTo>
                <a:lnTo>
                  <a:pt x="38" y="370840"/>
                </a:lnTo>
                <a:lnTo>
                  <a:pt x="2362" y="373380"/>
                </a:lnTo>
                <a:lnTo>
                  <a:pt x="8204" y="372110"/>
                </a:lnTo>
                <a:lnTo>
                  <a:pt x="89995" y="372110"/>
                </a:lnTo>
                <a:lnTo>
                  <a:pt x="79193" y="364490"/>
                </a:lnTo>
                <a:lnTo>
                  <a:pt x="32404" y="350520"/>
                </a:lnTo>
                <a:lnTo>
                  <a:pt x="22787" y="203200"/>
                </a:lnTo>
                <a:lnTo>
                  <a:pt x="22694" y="185420"/>
                </a:lnTo>
                <a:lnTo>
                  <a:pt x="24447" y="182879"/>
                </a:lnTo>
                <a:lnTo>
                  <a:pt x="119144" y="182879"/>
                </a:lnTo>
                <a:lnTo>
                  <a:pt x="105493" y="177800"/>
                </a:lnTo>
                <a:lnTo>
                  <a:pt x="74233" y="168910"/>
                </a:lnTo>
                <a:lnTo>
                  <a:pt x="42279" y="162560"/>
                </a:lnTo>
                <a:lnTo>
                  <a:pt x="9486" y="160020"/>
                </a:lnTo>
                <a:lnTo>
                  <a:pt x="4279" y="160020"/>
                </a:lnTo>
                <a:lnTo>
                  <a:pt x="0" y="158750"/>
                </a:lnTo>
                <a:close/>
              </a:path>
              <a:path w="824229" h="699770">
                <a:moveTo>
                  <a:pt x="822794" y="372110"/>
                </a:moveTo>
                <a:lnTo>
                  <a:pt x="813650" y="372110"/>
                </a:lnTo>
                <a:lnTo>
                  <a:pt x="821817" y="373380"/>
                </a:lnTo>
                <a:lnTo>
                  <a:pt x="822794" y="372110"/>
                </a:lnTo>
                <a:close/>
              </a:path>
              <a:path w="824229" h="699770">
                <a:moveTo>
                  <a:pt x="119144" y="182879"/>
                </a:moveTo>
                <a:lnTo>
                  <a:pt x="24447" y="182879"/>
                </a:lnTo>
                <a:lnTo>
                  <a:pt x="32308" y="184150"/>
                </a:lnTo>
                <a:lnTo>
                  <a:pt x="60779" y="187960"/>
                </a:lnTo>
                <a:lnTo>
                  <a:pt x="88469" y="195579"/>
                </a:lnTo>
                <a:lnTo>
                  <a:pt x="115524" y="204470"/>
                </a:lnTo>
                <a:lnTo>
                  <a:pt x="142087" y="215900"/>
                </a:lnTo>
                <a:lnTo>
                  <a:pt x="154249" y="220979"/>
                </a:lnTo>
                <a:lnTo>
                  <a:pt x="189928" y="240029"/>
                </a:lnTo>
                <a:lnTo>
                  <a:pt x="196075" y="242570"/>
                </a:lnTo>
                <a:lnTo>
                  <a:pt x="198386" y="246379"/>
                </a:lnTo>
                <a:lnTo>
                  <a:pt x="197818" y="275590"/>
                </a:lnTo>
                <a:lnTo>
                  <a:pt x="197591" y="298450"/>
                </a:lnTo>
                <a:lnTo>
                  <a:pt x="197393" y="326390"/>
                </a:lnTo>
                <a:lnTo>
                  <a:pt x="197205" y="347980"/>
                </a:lnTo>
                <a:lnTo>
                  <a:pt x="196494" y="351790"/>
                </a:lnTo>
                <a:lnTo>
                  <a:pt x="625208" y="351790"/>
                </a:lnTo>
                <a:lnTo>
                  <a:pt x="626377" y="275590"/>
                </a:lnTo>
                <a:lnTo>
                  <a:pt x="626745" y="247650"/>
                </a:lnTo>
                <a:lnTo>
                  <a:pt x="626986" y="243840"/>
                </a:lnTo>
                <a:lnTo>
                  <a:pt x="632117" y="241300"/>
                </a:lnTo>
                <a:lnTo>
                  <a:pt x="413245" y="241300"/>
                </a:lnTo>
                <a:lnTo>
                  <a:pt x="409333" y="237490"/>
                </a:lnTo>
                <a:lnTo>
                  <a:pt x="387142" y="220979"/>
                </a:lnTo>
                <a:lnTo>
                  <a:pt x="195986" y="220979"/>
                </a:lnTo>
                <a:lnTo>
                  <a:pt x="191528" y="214629"/>
                </a:lnTo>
                <a:lnTo>
                  <a:pt x="149513" y="194310"/>
                </a:lnTo>
                <a:lnTo>
                  <a:pt x="119144" y="182879"/>
                </a:lnTo>
                <a:close/>
              </a:path>
              <a:path w="824229" h="699770">
                <a:moveTo>
                  <a:pt x="533592" y="147320"/>
                </a:moveTo>
                <a:lnTo>
                  <a:pt x="507479" y="147320"/>
                </a:lnTo>
                <a:lnTo>
                  <a:pt x="512063" y="154940"/>
                </a:lnTo>
                <a:lnTo>
                  <a:pt x="517017" y="163829"/>
                </a:lnTo>
                <a:lnTo>
                  <a:pt x="522656" y="170179"/>
                </a:lnTo>
                <a:lnTo>
                  <a:pt x="529297" y="177800"/>
                </a:lnTo>
                <a:lnTo>
                  <a:pt x="506873" y="184150"/>
                </a:lnTo>
                <a:lnTo>
                  <a:pt x="485763" y="193040"/>
                </a:lnTo>
                <a:lnTo>
                  <a:pt x="446849" y="215900"/>
                </a:lnTo>
                <a:lnTo>
                  <a:pt x="415493" y="238760"/>
                </a:lnTo>
                <a:lnTo>
                  <a:pt x="413245" y="241300"/>
                </a:lnTo>
                <a:lnTo>
                  <a:pt x="632117" y="241300"/>
                </a:lnTo>
                <a:lnTo>
                  <a:pt x="667973" y="222250"/>
                </a:lnTo>
                <a:lnTo>
                  <a:pt x="679332" y="217170"/>
                </a:lnTo>
                <a:lnTo>
                  <a:pt x="627214" y="217170"/>
                </a:lnTo>
                <a:lnTo>
                  <a:pt x="624636" y="209550"/>
                </a:lnTo>
                <a:lnTo>
                  <a:pt x="627634" y="205740"/>
                </a:lnTo>
                <a:lnTo>
                  <a:pt x="635660" y="203200"/>
                </a:lnTo>
                <a:lnTo>
                  <a:pt x="664209" y="187960"/>
                </a:lnTo>
                <a:lnTo>
                  <a:pt x="668228" y="184150"/>
                </a:lnTo>
                <a:lnTo>
                  <a:pt x="627418" y="184150"/>
                </a:lnTo>
                <a:lnTo>
                  <a:pt x="627143" y="173990"/>
                </a:lnTo>
                <a:lnTo>
                  <a:pt x="560222" y="173990"/>
                </a:lnTo>
                <a:lnTo>
                  <a:pt x="554291" y="170179"/>
                </a:lnTo>
                <a:lnTo>
                  <a:pt x="548487" y="165100"/>
                </a:lnTo>
                <a:lnTo>
                  <a:pt x="533592" y="147320"/>
                </a:lnTo>
                <a:close/>
              </a:path>
              <a:path w="824229" h="699770">
                <a:moveTo>
                  <a:pt x="239547" y="1270"/>
                </a:moveTo>
                <a:lnTo>
                  <a:pt x="208216" y="1270"/>
                </a:lnTo>
                <a:lnTo>
                  <a:pt x="178668" y="10160"/>
                </a:lnTo>
                <a:lnTo>
                  <a:pt x="154417" y="24129"/>
                </a:lnTo>
                <a:lnTo>
                  <a:pt x="135784" y="45720"/>
                </a:lnTo>
                <a:lnTo>
                  <a:pt x="123088" y="73660"/>
                </a:lnTo>
                <a:lnTo>
                  <a:pt x="117769" y="104140"/>
                </a:lnTo>
                <a:lnTo>
                  <a:pt x="121496" y="133350"/>
                </a:lnTo>
                <a:lnTo>
                  <a:pt x="154622" y="182879"/>
                </a:lnTo>
                <a:lnTo>
                  <a:pt x="190944" y="203200"/>
                </a:lnTo>
                <a:lnTo>
                  <a:pt x="198628" y="205740"/>
                </a:lnTo>
                <a:lnTo>
                  <a:pt x="202082" y="209550"/>
                </a:lnTo>
                <a:lnTo>
                  <a:pt x="195986" y="220979"/>
                </a:lnTo>
                <a:lnTo>
                  <a:pt x="387142" y="220979"/>
                </a:lnTo>
                <a:lnTo>
                  <a:pt x="383728" y="218440"/>
                </a:lnTo>
                <a:lnTo>
                  <a:pt x="356585" y="201929"/>
                </a:lnTo>
                <a:lnTo>
                  <a:pt x="327521" y="187960"/>
                </a:lnTo>
                <a:lnTo>
                  <a:pt x="319679" y="185420"/>
                </a:lnTo>
                <a:lnTo>
                  <a:pt x="198120" y="185420"/>
                </a:lnTo>
                <a:lnTo>
                  <a:pt x="192697" y="180340"/>
                </a:lnTo>
                <a:lnTo>
                  <a:pt x="189992" y="179070"/>
                </a:lnTo>
                <a:lnTo>
                  <a:pt x="157326" y="154940"/>
                </a:lnTo>
                <a:lnTo>
                  <a:pt x="141662" y="118110"/>
                </a:lnTo>
                <a:lnTo>
                  <a:pt x="144343" y="78740"/>
                </a:lnTo>
                <a:lnTo>
                  <a:pt x="166712" y="44450"/>
                </a:lnTo>
                <a:lnTo>
                  <a:pt x="194246" y="27940"/>
                </a:lnTo>
                <a:lnTo>
                  <a:pt x="224980" y="22860"/>
                </a:lnTo>
                <a:lnTo>
                  <a:pt x="284112" y="22860"/>
                </a:lnTo>
                <a:lnTo>
                  <a:pt x="268252" y="11429"/>
                </a:lnTo>
                <a:lnTo>
                  <a:pt x="239547" y="1270"/>
                </a:lnTo>
                <a:close/>
              </a:path>
              <a:path w="824229" h="699770">
                <a:moveTo>
                  <a:pt x="820496" y="160020"/>
                </a:moveTo>
                <a:lnTo>
                  <a:pt x="811606" y="160020"/>
                </a:lnTo>
                <a:lnTo>
                  <a:pt x="778321" y="162560"/>
                </a:lnTo>
                <a:lnTo>
                  <a:pt x="714247" y="179070"/>
                </a:lnTo>
                <a:lnTo>
                  <a:pt x="669148" y="196850"/>
                </a:lnTo>
                <a:lnTo>
                  <a:pt x="655177" y="204470"/>
                </a:lnTo>
                <a:lnTo>
                  <a:pt x="627214" y="217170"/>
                </a:lnTo>
                <a:lnTo>
                  <a:pt x="679332" y="217170"/>
                </a:lnTo>
                <a:lnTo>
                  <a:pt x="704891" y="205740"/>
                </a:lnTo>
                <a:lnTo>
                  <a:pt x="743109" y="193040"/>
                </a:lnTo>
                <a:lnTo>
                  <a:pt x="782866" y="185420"/>
                </a:lnTo>
                <a:lnTo>
                  <a:pt x="793567" y="182879"/>
                </a:lnTo>
                <a:lnTo>
                  <a:pt x="823730" y="182879"/>
                </a:lnTo>
                <a:lnTo>
                  <a:pt x="823874" y="161290"/>
                </a:lnTo>
                <a:lnTo>
                  <a:pt x="820496" y="160020"/>
                </a:lnTo>
                <a:close/>
              </a:path>
              <a:path w="824229" h="699770">
                <a:moveTo>
                  <a:pt x="507479" y="147320"/>
                </a:moveTo>
                <a:lnTo>
                  <a:pt x="316776" y="147320"/>
                </a:lnTo>
                <a:lnTo>
                  <a:pt x="334316" y="172720"/>
                </a:lnTo>
                <a:lnTo>
                  <a:pt x="355795" y="191770"/>
                </a:lnTo>
                <a:lnTo>
                  <a:pt x="381557" y="203200"/>
                </a:lnTo>
                <a:lnTo>
                  <a:pt x="411949" y="208279"/>
                </a:lnTo>
                <a:lnTo>
                  <a:pt x="442290" y="204470"/>
                </a:lnTo>
                <a:lnTo>
                  <a:pt x="468063" y="191770"/>
                </a:lnTo>
                <a:lnTo>
                  <a:pt x="489661" y="172720"/>
                </a:lnTo>
                <a:lnTo>
                  <a:pt x="507479" y="147320"/>
                </a:lnTo>
                <a:close/>
              </a:path>
              <a:path w="824229" h="699770">
                <a:moveTo>
                  <a:pt x="199821" y="170179"/>
                </a:moveTo>
                <a:lnTo>
                  <a:pt x="198120" y="185420"/>
                </a:lnTo>
                <a:lnTo>
                  <a:pt x="319679" y="185420"/>
                </a:lnTo>
                <a:lnTo>
                  <a:pt x="296151" y="177800"/>
                </a:lnTo>
                <a:lnTo>
                  <a:pt x="300071" y="172720"/>
                </a:lnTo>
                <a:lnTo>
                  <a:pt x="205549" y="172720"/>
                </a:lnTo>
                <a:lnTo>
                  <a:pt x="199821" y="170179"/>
                </a:lnTo>
                <a:close/>
              </a:path>
              <a:path w="824229" h="699770">
                <a:moveTo>
                  <a:pt x="664209" y="22860"/>
                </a:moveTo>
                <a:lnTo>
                  <a:pt x="594931" y="22860"/>
                </a:lnTo>
                <a:lnTo>
                  <a:pt x="622160" y="25400"/>
                </a:lnTo>
                <a:lnTo>
                  <a:pt x="647211" y="36829"/>
                </a:lnTo>
                <a:lnTo>
                  <a:pt x="666673" y="54610"/>
                </a:lnTo>
                <a:lnTo>
                  <a:pt x="679249" y="77470"/>
                </a:lnTo>
                <a:lnTo>
                  <a:pt x="683641" y="105410"/>
                </a:lnTo>
                <a:lnTo>
                  <a:pt x="680079" y="128270"/>
                </a:lnTo>
                <a:lnTo>
                  <a:pt x="670242" y="149860"/>
                </a:lnTo>
                <a:lnTo>
                  <a:pt x="655062" y="166370"/>
                </a:lnTo>
                <a:lnTo>
                  <a:pt x="635469" y="179070"/>
                </a:lnTo>
                <a:lnTo>
                  <a:pt x="632231" y="180340"/>
                </a:lnTo>
                <a:lnTo>
                  <a:pt x="627418" y="184150"/>
                </a:lnTo>
                <a:lnTo>
                  <a:pt x="668228" y="184150"/>
                </a:lnTo>
                <a:lnTo>
                  <a:pt x="685646" y="167640"/>
                </a:lnTo>
                <a:lnTo>
                  <a:pt x="699613" y="142240"/>
                </a:lnTo>
                <a:lnTo>
                  <a:pt x="705751" y="110490"/>
                </a:lnTo>
                <a:lnTo>
                  <a:pt x="703873" y="81279"/>
                </a:lnTo>
                <a:lnTo>
                  <a:pt x="694505" y="54610"/>
                </a:lnTo>
                <a:lnTo>
                  <a:pt x="677823" y="33020"/>
                </a:lnTo>
                <a:lnTo>
                  <a:pt x="664209" y="22860"/>
                </a:lnTo>
                <a:close/>
              </a:path>
              <a:path w="824229" h="699770">
                <a:moveTo>
                  <a:pt x="627075" y="171450"/>
                </a:moveTo>
                <a:lnTo>
                  <a:pt x="622681" y="172720"/>
                </a:lnTo>
                <a:lnTo>
                  <a:pt x="568629" y="172720"/>
                </a:lnTo>
                <a:lnTo>
                  <a:pt x="560222" y="173990"/>
                </a:lnTo>
                <a:lnTo>
                  <a:pt x="627143" y="173990"/>
                </a:lnTo>
                <a:lnTo>
                  <a:pt x="627075" y="171450"/>
                </a:lnTo>
                <a:close/>
              </a:path>
              <a:path w="824229" h="699770">
                <a:moveTo>
                  <a:pt x="284112" y="22860"/>
                </a:moveTo>
                <a:lnTo>
                  <a:pt x="224980" y="22860"/>
                </a:lnTo>
                <a:lnTo>
                  <a:pt x="255295" y="30479"/>
                </a:lnTo>
                <a:lnTo>
                  <a:pt x="281571" y="48260"/>
                </a:lnTo>
                <a:lnTo>
                  <a:pt x="298361" y="76200"/>
                </a:lnTo>
                <a:lnTo>
                  <a:pt x="303412" y="106679"/>
                </a:lnTo>
                <a:lnTo>
                  <a:pt x="296837" y="137160"/>
                </a:lnTo>
                <a:lnTo>
                  <a:pt x="278752" y="162560"/>
                </a:lnTo>
                <a:lnTo>
                  <a:pt x="273203" y="167640"/>
                </a:lnTo>
                <a:lnTo>
                  <a:pt x="267260" y="171450"/>
                </a:lnTo>
                <a:lnTo>
                  <a:pt x="260662" y="172720"/>
                </a:lnTo>
                <a:lnTo>
                  <a:pt x="300071" y="172720"/>
                </a:lnTo>
                <a:lnTo>
                  <a:pt x="302031" y="170179"/>
                </a:lnTo>
                <a:lnTo>
                  <a:pt x="307368" y="162560"/>
                </a:lnTo>
                <a:lnTo>
                  <a:pt x="312253" y="154940"/>
                </a:lnTo>
                <a:lnTo>
                  <a:pt x="316776" y="147320"/>
                </a:lnTo>
                <a:lnTo>
                  <a:pt x="533592" y="147320"/>
                </a:lnTo>
                <a:lnTo>
                  <a:pt x="531464" y="144779"/>
                </a:lnTo>
                <a:lnTo>
                  <a:pt x="522460" y="119379"/>
                </a:lnTo>
                <a:lnTo>
                  <a:pt x="521936" y="92710"/>
                </a:lnTo>
                <a:lnTo>
                  <a:pt x="530352" y="66040"/>
                </a:lnTo>
                <a:lnTo>
                  <a:pt x="534291" y="60960"/>
                </a:lnTo>
                <a:lnTo>
                  <a:pt x="316649" y="60960"/>
                </a:lnTo>
                <a:lnTo>
                  <a:pt x="315074" y="58420"/>
                </a:lnTo>
                <a:lnTo>
                  <a:pt x="313563" y="55879"/>
                </a:lnTo>
                <a:lnTo>
                  <a:pt x="312153" y="53340"/>
                </a:lnTo>
                <a:lnTo>
                  <a:pt x="292923" y="29210"/>
                </a:lnTo>
                <a:lnTo>
                  <a:pt x="284112" y="22860"/>
                </a:lnTo>
                <a:close/>
              </a:path>
              <a:path w="824229" h="699770">
                <a:moveTo>
                  <a:pt x="410868" y="1270"/>
                </a:moveTo>
                <a:lnTo>
                  <a:pt x="373843" y="7620"/>
                </a:lnTo>
                <a:lnTo>
                  <a:pt x="341106" y="27940"/>
                </a:lnTo>
                <a:lnTo>
                  <a:pt x="316649" y="60960"/>
                </a:lnTo>
                <a:lnTo>
                  <a:pt x="507746" y="60960"/>
                </a:lnTo>
                <a:lnTo>
                  <a:pt x="481812" y="26670"/>
                </a:lnTo>
                <a:lnTo>
                  <a:pt x="448189" y="7620"/>
                </a:lnTo>
                <a:lnTo>
                  <a:pt x="410868" y="1270"/>
                </a:lnTo>
                <a:close/>
              </a:path>
              <a:path w="824229" h="699770">
                <a:moveTo>
                  <a:pt x="597247" y="0"/>
                </a:moveTo>
                <a:lnTo>
                  <a:pt x="541782" y="20320"/>
                </a:lnTo>
                <a:lnTo>
                  <a:pt x="514517" y="49529"/>
                </a:lnTo>
                <a:lnTo>
                  <a:pt x="507746" y="60960"/>
                </a:lnTo>
                <a:lnTo>
                  <a:pt x="534291" y="60960"/>
                </a:lnTo>
                <a:lnTo>
                  <a:pt x="547093" y="44450"/>
                </a:lnTo>
                <a:lnTo>
                  <a:pt x="569264" y="30479"/>
                </a:lnTo>
                <a:lnTo>
                  <a:pt x="594931" y="22860"/>
                </a:lnTo>
                <a:lnTo>
                  <a:pt x="664209" y="22860"/>
                </a:lnTo>
                <a:lnTo>
                  <a:pt x="653999" y="15240"/>
                </a:lnTo>
                <a:lnTo>
                  <a:pt x="625558" y="2540"/>
                </a:lnTo>
                <a:lnTo>
                  <a:pt x="597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65610" y="6321226"/>
            <a:ext cx="486337" cy="201845"/>
          </a:xfrm>
          <a:custGeom>
            <a:avLst/>
            <a:gdLst/>
            <a:ahLst/>
            <a:cxnLst/>
            <a:rect l="l" t="t" r="r" b="b"/>
            <a:pathLst>
              <a:path w="486410" h="201929">
                <a:moveTo>
                  <a:pt x="95262" y="53339"/>
                </a:moveTo>
                <a:lnTo>
                  <a:pt x="73545" y="53339"/>
                </a:lnTo>
                <a:lnTo>
                  <a:pt x="70751" y="54609"/>
                </a:lnTo>
                <a:lnTo>
                  <a:pt x="54239" y="68579"/>
                </a:lnTo>
                <a:lnTo>
                  <a:pt x="38828" y="81279"/>
                </a:lnTo>
                <a:lnTo>
                  <a:pt x="7886" y="107949"/>
                </a:lnTo>
                <a:lnTo>
                  <a:pt x="27317" y="107949"/>
                </a:lnTo>
                <a:lnTo>
                  <a:pt x="40536" y="110489"/>
                </a:lnTo>
                <a:lnTo>
                  <a:pt x="49234" y="114299"/>
                </a:lnTo>
                <a:lnTo>
                  <a:pt x="50556" y="120649"/>
                </a:lnTo>
                <a:lnTo>
                  <a:pt x="41643" y="130809"/>
                </a:lnTo>
                <a:lnTo>
                  <a:pt x="35963" y="135889"/>
                </a:lnTo>
                <a:lnTo>
                  <a:pt x="30389" y="139699"/>
                </a:lnTo>
                <a:lnTo>
                  <a:pt x="24746" y="144779"/>
                </a:lnTo>
                <a:lnTo>
                  <a:pt x="89" y="175259"/>
                </a:lnTo>
                <a:lnTo>
                  <a:pt x="0" y="182879"/>
                </a:lnTo>
                <a:lnTo>
                  <a:pt x="2924" y="190499"/>
                </a:lnTo>
                <a:lnTo>
                  <a:pt x="9051" y="196849"/>
                </a:lnTo>
                <a:lnTo>
                  <a:pt x="19298" y="200659"/>
                </a:lnTo>
                <a:lnTo>
                  <a:pt x="34582" y="201929"/>
                </a:lnTo>
                <a:lnTo>
                  <a:pt x="185254" y="201929"/>
                </a:lnTo>
                <a:lnTo>
                  <a:pt x="192701" y="200659"/>
                </a:lnTo>
                <a:lnTo>
                  <a:pt x="200613" y="200659"/>
                </a:lnTo>
                <a:lnTo>
                  <a:pt x="208952" y="199389"/>
                </a:lnTo>
                <a:lnTo>
                  <a:pt x="217678" y="196849"/>
                </a:lnTo>
                <a:lnTo>
                  <a:pt x="225764" y="194309"/>
                </a:lnTo>
                <a:lnTo>
                  <a:pt x="37071" y="194309"/>
                </a:lnTo>
                <a:lnTo>
                  <a:pt x="20703" y="187959"/>
                </a:lnTo>
                <a:lnTo>
                  <a:pt x="14425" y="177799"/>
                </a:lnTo>
                <a:lnTo>
                  <a:pt x="17699" y="163829"/>
                </a:lnTo>
                <a:lnTo>
                  <a:pt x="29984" y="149859"/>
                </a:lnTo>
                <a:lnTo>
                  <a:pt x="39598" y="142239"/>
                </a:lnTo>
                <a:lnTo>
                  <a:pt x="44729" y="138429"/>
                </a:lnTo>
                <a:lnTo>
                  <a:pt x="50076" y="133349"/>
                </a:lnTo>
                <a:lnTo>
                  <a:pt x="57404" y="128269"/>
                </a:lnTo>
                <a:lnTo>
                  <a:pt x="61175" y="123189"/>
                </a:lnTo>
                <a:lnTo>
                  <a:pt x="64384" y="115569"/>
                </a:lnTo>
                <a:lnTo>
                  <a:pt x="61301" y="110489"/>
                </a:lnTo>
                <a:lnTo>
                  <a:pt x="52205" y="105409"/>
                </a:lnTo>
                <a:lnTo>
                  <a:pt x="37376" y="102869"/>
                </a:lnTo>
                <a:lnTo>
                  <a:pt x="26581" y="101599"/>
                </a:lnTo>
                <a:lnTo>
                  <a:pt x="43166" y="87629"/>
                </a:lnTo>
                <a:lnTo>
                  <a:pt x="53190" y="80009"/>
                </a:lnTo>
                <a:lnTo>
                  <a:pt x="76822" y="59689"/>
                </a:lnTo>
                <a:lnTo>
                  <a:pt x="129802" y="59689"/>
                </a:lnTo>
                <a:lnTo>
                  <a:pt x="123651" y="58419"/>
                </a:lnTo>
                <a:lnTo>
                  <a:pt x="110207" y="55879"/>
                </a:lnTo>
                <a:lnTo>
                  <a:pt x="95262" y="53339"/>
                </a:lnTo>
                <a:close/>
              </a:path>
              <a:path w="486410" h="201929">
                <a:moveTo>
                  <a:pt x="129802" y="59689"/>
                </a:moveTo>
                <a:lnTo>
                  <a:pt x="82562" y="59689"/>
                </a:lnTo>
                <a:lnTo>
                  <a:pt x="96285" y="60959"/>
                </a:lnTo>
                <a:lnTo>
                  <a:pt x="108638" y="62229"/>
                </a:lnTo>
                <a:lnTo>
                  <a:pt x="119892" y="64769"/>
                </a:lnTo>
                <a:lnTo>
                  <a:pt x="130314" y="68579"/>
                </a:lnTo>
                <a:lnTo>
                  <a:pt x="136575" y="69849"/>
                </a:lnTo>
                <a:lnTo>
                  <a:pt x="142113" y="72389"/>
                </a:lnTo>
                <a:lnTo>
                  <a:pt x="149860" y="74929"/>
                </a:lnTo>
                <a:lnTo>
                  <a:pt x="149898" y="76199"/>
                </a:lnTo>
                <a:lnTo>
                  <a:pt x="147624" y="77469"/>
                </a:lnTo>
                <a:lnTo>
                  <a:pt x="140685" y="83819"/>
                </a:lnTo>
                <a:lnTo>
                  <a:pt x="133962" y="88899"/>
                </a:lnTo>
                <a:lnTo>
                  <a:pt x="117805" y="101599"/>
                </a:lnTo>
                <a:lnTo>
                  <a:pt x="121780" y="101599"/>
                </a:lnTo>
                <a:lnTo>
                  <a:pt x="139025" y="102869"/>
                </a:lnTo>
                <a:lnTo>
                  <a:pt x="149677" y="106679"/>
                </a:lnTo>
                <a:lnTo>
                  <a:pt x="155150" y="111759"/>
                </a:lnTo>
                <a:lnTo>
                  <a:pt x="156857" y="118109"/>
                </a:lnTo>
                <a:lnTo>
                  <a:pt x="156984" y="121919"/>
                </a:lnTo>
                <a:lnTo>
                  <a:pt x="154038" y="125729"/>
                </a:lnTo>
                <a:lnTo>
                  <a:pt x="75006" y="193039"/>
                </a:lnTo>
                <a:lnTo>
                  <a:pt x="72517" y="194309"/>
                </a:lnTo>
                <a:lnTo>
                  <a:pt x="225764" y="194309"/>
                </a:lnTo>
                <a:lnTo>
                  <a:pt x="229808" y="193039"/>
                </a:lnTo>
                <a:lnTo>
                  <a:pt x="168109" y="193039"/>
                </a:lnTo>
                <a:lnTo>
                  <a:pt x="169100" y="191769"/>
                </a:lnTo>
                <a:lnTo>
                  <a:pt x="172288" y="189229"/>
                </a:lnTo>
                <a:lnTo>
                  <a:pt x="183191" y="180339"/>
                </a:lnTo>
                <a:lnTo>
                  <a:pt x="212331" y="154939"/>
                </a:lnTo>
                <a:lnTo>
                  <a:pt x="211289" y="154939"/>
                </a:lnTo>
                <a:lnTo>
                  <a:pt x="242824" y="126999"/>
                </a:lnTo>
                <a:lnTo>
                  <a:pt x="259307" y="116839"/>
                </a:lnTo>
                <a:lnTo>
                  <a:pt x="281795" y="107949"/>
                </a:lnTo>
                <a:lnTo>
                  <a:pt x="306448" y="101599"/>
                </a:lnTo>
                <a:lnTo>
                  <a:pt x="329425" y="99059"/>
                </a:lnTo>
                <a:lnTo>
                  <a:pt x="336372" y="99059"/>
                </a:lnTo>
                <a:lnTo>
                  <a:pt x="340321" y="96519"/>
                </a:lnTo>
                <a:lnTo>
                  <a:pt x="365620" y="74929"/>
                </a:lnTo>
                <a:lnTo>
                  <a:pt x="366826" y="73659"/>
                </a:lnTo>
                <a:lnTo>
                  <a:pt x="260527" y="73659"/>
                </a:lnTo>
                <a:lnTo>
                  <a:pt x="255370" y="69849"/>
                </a:lnTo>
                <a:lnTo>
                  <a:pt x="156552" y="69849"/>
                </a:lnTo>
                <a:lnTo>
                  <a:pt x="156260" y="67309"/>
                </a:lnTo>
                <a:lnTo>
                  <a:pt x="149123" y="64769"/>
                </a:lnTo>
                <a:lnTo>
                  <a:pt x="142900" y="63499"/>
                </a:lnTo>
                <a:lnTo>
                  <a:pt x="135953" y="60959"/>
                </a:lnTo>
                <a:lnTo>
                  <a:pt x="129802" y="59689"/>
                </a:lnTo>
                <a:close/>
              </a:path>
              <a:path w="486410" h="201929">
                <a:moveTo>
                  <a:pt x="480782" y="57149"/>
                </a:moveTo>
                <a:lnTo>
                  <a:pt x="469493" y="57149"/>
                </a:lnTo>
                <a:lnTo>
                  <a:pt x="464134" y="62229"/>
                </a:lnTo>
                <a:lnTo>
                  <a:pt x="444963" y="78739"/>
                </a:lnTo>
                <a:lnTo>
                  <a:pt x="435859" y="87629"/>
                </a:lnTo>
                <a:lnTo>
                  <a:pt x="424903" y="97789"/>
                </a:lnTo>
                <a:lnTo>
                  <a:pt x="418846" y="97789"/>
                </a:lnTo>
                <a:lnTo>
                  <a:pt x="386378" y="102869"/>
                </a:lnTo>
                <a:lnTo>
                  <a:pt x="347459" y="116839"/>
                </a:lnTo>
                <a:lnTo>
                  <a:pt x="312039" y="147319"/>
                </a:lnTo>
                <a:lnTo>
                  <a:pt x="288880" y="162559"/>
                </a:lnTo>
                <a:lnTo>
                  <a:pt x="257294" y="177799"/>
                </a:lnTo>
                <a:lnTo>
                  <a:pt x="223104" y="189229"/>
                </a:lnTo>
                <a:lnTo>
                  <a:pt x="192138" y="193039"/>
                </a:lnTo>
                <a:lnTo>
                  <a:pt x="229808" y="193039"/>
                </a:lnTo>
                <a:lnTo>
                  <a:pt x="279072" y="175259"/>
                </a:lnTo>
                <a:lnTo>
                  <a:pt x="324142" y="146049"/>
                </a:lnTo>
                <a:lnTo>
                  <a:pt x="347713" y="125729"/>
                </a:lnTo>
                <a:lnTo>
                  <a:pt x="357128" y="118109"/>
                </a:lnTo>
                <a:lnTo>
                  <a:pt x="368458" y="113029"/>
                </a:lnTo>
                <a:lnTo>
                  <a:pt x="381817" y="107949"/>
                </a:lnTo>
                <a:lnTo>
                  <a:pt x="397319" y="105409"/>
                </a:lnTo>
                <a:lnTo>
                  <a:pt x="411429" y="102869"/>
                </a:lnTo>
                <a:lnTo>
                  <a:pt x="430149" y="102869"/>
                </a:lnTo>
                <a:lnTo>
                  <a:pt x="444264" y="88899"/>
                </a:lnTo>
                <a:lnTo>
                  <a:pt x="456622" y="78739"/>
                </a:lnTo>
                <a:lnTo>
                  <a:pt x="469551" y="67309"/>
                </a:lnTo>
                <a:lnTo>
                  <a:pt x="480782" y="57149"/>
                </a:lnTo>
                <a:close/>
              </a:path>
              <a:path w="486410" h="201929">
                <a:moveTo>
                  <a:pt x="351038" y="48259"/>
                </a:moveTo>
                <a:lnTo>
                  <a:pt x="338302" y="48259"/>
                </a:lnTo>
                <a:lnTo>
                  <a:pt x="337286" y="52069"/>
                </a:lnTo>
                <a:lnTo>
                  <a:pt x="337070" y="54609"/>
                </a:lnTo>
                <a:lnTo>
                  <a:pt x="338836" y="57149"/>
                </a:lnTo>
                <a:lnTo>
                  <a:pt x="325621" y="59689"/>
                </a:lnTo>
                <a:lnTo>
                  <a:pt x="312462" y="60959"/>
                </a:lnTo>
                <a:lnTo>
                  <a:pt x="299311" y="64769"/>
                </a:lnTo>
                <a:lnTo>
                  <a:pt x="279209" y="68579"/>
                </a:lnTo>
                <a:lnTo>
                  <a:pt x="272326" y="71119"/>
                </a:lnTo>
                <a:lnTo>
                  <a:pt x="263232" y="73659"/>
                </a:lnTo>
                <a:lnTo>
                  <a:pt x="370179" y="73659"/>
                </a:lnTo>
                <a:lnTo>
                  <a:pt x="398869" y="67309"/>
                </a:lnTo>
                <a:lnTo>
                  <a:pt x="374688" y="67309"/>
                </a:lnTo>
                <a:lnTo>
                  <a:pt x="375881" y="64769"/>
                </a:lnTo>
                <a:lnTo>
                  <a:pt x="378409" y="64769"/>
                </a:lnTo>
                <a:lnTo>
                  <a:pt x="383222" y="63499"/>
                </a:lnTo>
                <a:lnTo>
                  <a:pt x="401521" y="59689"/>
                </a:lnTo>
                <a:lnTo>
                  <a:pt x="405671" y="58419"/>
                </a:lnTo>
                <a:lnTo>
                  <a:pt x="384746" y="58419"/>
                </a:lnTo>
                <a:lnTo>
                  <a:pt x="387337" y="55879"/>
                </a:lnTo>
                <a:lnTo>
                  <a:pt x="355358" y="55879"/>
                </a:lnTo>
                <a:lnTo>
                  <a:pt x="353377" y="54609"/>
                </a:lnTo>
                <a:lnTo>
                  <a:pt x="352221" y="53339"/>
                </a:lnTo>
                <a:lnTo>
                  <a:pt x="351038" y="48259"/>
                </a:lnTo>
                <a:close/>
              </a:path>
              <a:path w="486410" h="201929">
                <a:moveTo>
                  <a:pt x="264413" y="1269"/>
                </a:moveTo>
                <a:lnTo>
                  <a:pt x="248754" y="1269"/>
                </a:lnTo>
                <a:lnTo>
                  <a:pt x="229753" y="5079"/>
                </a:lnTo>
                <a:lnTo>
                  <a:pt x="190860" y="17779"/>
                </a:lnTo>
                <a:lnTo>
                  <a:pt x="156873" y="36829"/>
                </a:lnTo>
                <a:lnTo>
                  <a:pt x="144848" y="53339"/>
                </a:lnTo>
                <a:lnTo>
                  <a:pt x="147472" y="59689"/>
                </a:lnTo>
                <a:lnTo>
                  <a:pt x="149720" y="62229"/>
                </a:lnTo>
                <a:lnTo>
                  <a:pt x="153771" y="63499"/>
                </a:lnTo>
                <a:lnTo>
                  <a:pt x="163144" y="64769"/>
                </a:lnTo>
                <a:lnTo>
                  <a:pt x="163423" y="66039"/>
                </a:lnTo>
                <a:lnTo>
                  <a:pt x="156552" y="69849"/>
                </a:lnTo>
                <a:lnTo>
                  <a:pt x="255370" y="69849"/>
                </a:lnTo>
                <a:lnTo>
                  <a:pt x="253650" y="68579"/>
                </a:lnTo>
                <a:lnTo>
                  <a:pt x="245308" y="63499"/>
                </a:lnTo>
                <a:lnTo>
                  <a:pt x="235044" y="59689"/>
                </a:lnTo>
                <a:lnTo>
                  <a:pt x="169621" y="59689"/>
                </a:lnTo>
                <a:lnTo>
                  <a:pt x="168275" y="58419"/>
                </a:lnTo>
                <a:lnTo>
                  <a:pt x="167233" y="58419"/>
                </a:lnTo>
                <a:lnTo>
                  <a:pt x="159113" y="50799"/>
                </a:lnTo>
                <a:lnTo>
                  <a:pt x="207594" y="16509"/>
                </a:lnTo>
                <a:lnTo>
                  <a:pt x="246810" y="8889"/>
                </a:lnTo>
                <a:lnTo>
                  <a:pt x="276890" y="8889"/>
                </a:lnTo>
                <a:lnTo>
                  <a:pt x="274321" y="5079"/>
                </a:lnTo>
                <a:lnTo>
                  <a:pt x="264413" y="1269"/>
                </a:lnTo>
                <a:close/>
              </a:path>
              <a:path w="486410" h="201929">
                <a:moveTo>
                  <a:pt x="486397" y="52069"/>
                </a:moveTo>
                <a:lnTo>
                  <a:pt x="464143" y="52069"/>
                </a:lnTo>
                <a:lnTo>
                  <a:pt x="409841" y="59689"/>
                </a:lnTo>
                <a:lnTo>
                  <a:pt x="401118" y="62229"/>
                </a:lnTo>
                <a:lnTo>
                  <a:pt x="374688" y="67309"/>
                </a:lnTo>
                <a:lnTo>
                  <a:pt x="398869" y="67309"/>
                </a:lnTo>
                <a:lnTo>
                  <a:pt x="415866" y="63499"/>
                </a:lnTo>
                <a:lnTo>
                  <a:pt x="459752" y="58419"/>
                </a:lnTo>
                <a:lnTo>
                  <a:pt x="469493" y="57149"/>
                </a:lnTo>
                <a:lnTo>
                  <a:pt x="480782" y="57149"/>
                </a:lnTo>
                <a:lnTo>
                  <a:pt x="486397" y="52069"/>
                </a:lnTo>
                <a:close/>
              </a:path>
              <a:path w="486410" h="201929">
                <a:moveTo>
                  <a:pt x="335397" y="49529"/>
                </a:moveTo>
                <a:lnTo>
                  <a:pt x="243357" y="49529"/>
                </a:lnTo>
                <a:lnTo>
                  <a:pt x="243363" y="55879"/>
                </a:lnTo>
                <a:lnTo>
                  <a:pt x="247896" y="60959"/>
                </a:lnTo>
                <a:lnTo>
                  <a:pt x="257093" y="64769"/>
                </a:lnTo>
                <a:lnTo>
                  <a:pt x="271094" y="66039"/>
                </a:lnTo>
                <a:lnTo>
                  <a:pt x="287490" y="64769"/>
                </a:lnTo>
                <a:lnTo>
                  <a:pt x="304007" y="60959"/>
                </a:lnTo>
                <a:lnTo>
                  <a:pt x="320870" y="55879"/>
                </a:lnTo>
                <a:lnTo>
                  <a:pt x="335397" y="49529"/>
                </a:lnTo>
                <a:close/>
              </a:path>
              <a:path w="486410" h="201929">
                <a:moveTo>
                  <a:pt x="175323" y="55879"/>
                </a:moveTo>
                <a:lnTo>
                  <a:pt x="169621" y="59689"/>
                </a:lnTo>
                <a:lnTo>
                  <a:pt x="235044" y="59689"/>
                </a:lnTo>
                <a:lnTo>
                  <a:pt x="222402" y="57149"/>
                </a:lnTo>
                <a:lnTo>
                  <a:pt x="177380" y="57149"/>
                </a:lnTo>
                <a:lnTo>
                  <a:pt x="175323" y="55879"/>
                </a:lnTo>
                <a:close/>
              </a:path>
              <a:path w="486410" h="201929">
                <a:moveTo>
                  <a:pt x="460231" y="8889"/>
                </a:moveTo>
                <a:lnTo>
                  <a:pt x="427205" y="8889"/>
                </a:lnTo>
                <a:lnTo>
                  <a:pt x="439216" y="10159"/>
                </a:lnTo>
                <a:lnTo>
                  <a:pt x="446530" y="13969"/>
                </a:lnTo>
                <a:lnTo>
                  <a:pt x="416498" y="49529"/>
                </a:lnTo>
                <a:lnTo>
                  <a:pt x="390436" y="57149"/>
                </a:lnTo>
                <a:lnTo>
                  <a:pt x="388454" y="57149"/>
                </a:lnTo>
                <a:lnTo>
                  <a:pt x="384746" y="58419"/>
                </a:lnTo>
                <a:lnTo>
                  <a:pt x="405671" y="58419"/>
                </a:lnTo>
                <a:lnTo>
                  <a:pt x="418122" y="54609"/>
                </a:lnTo>
                <a:lnTo>
                  <a:pt x="456159" y="27939"/>
                </a:lnTo>
                <a:lnTo>
                  <a:pt x="462473" y="12699"/>
                </a:lnTo>
                <a:lnTo>
                  <a:pt x="460231" y="8889"/>
                </a:lnTo>
                <a:close/>
              </a:path>
              <a:path w="486410" h="201929">
                <a:moveTo>
                  <a:pt x="184023" y="55879"/>
                </a:moveTo>
                <a:lnTo>
                  <a:pt x="177380" y="57149"/>
                </a:lnTo>
                <a:lnTo>
                  <a:pt x="188023" y="57149"/>
                </a:lnTo>
                <a:lnTo>
                  <a:pt x="184023" y="55879"/>
                </a:lnTo>
                <a:close/>
              </a:path>
              <a:path w="486410" h="201929">
                <a:moveTo>
                  <a:pt x="198996" y="55879"/>
                </a:moveTo>
                <a:lnTo>
                  <a:pt x="195376" y="55879"/>
                </a:lnTo>
                <a:lnTo>
                  <a:pt x="192062" y="57149"/>
                </a:lnTo>
                <a:lnTo>
                  <a:pt x="206908" y="57149"/>
                </a:lnTo>
                <a:lnTo>
                  <a:pt x="198996" y="55879"/>
                </a:lnTo>
                <a:close/>
              </a:path>
              <a:path w="486410" h="201929">
                <a:moveTo>
                  <a:pt x="276890" y="8889"/>
                </a:moveTo>
                <a:lnTo>
                  <a:pt x="246810" y="8889"/>
                </a:lnTo>
                <a:lnTo>
                  <a:pt x="258984" y="11429"/>
                </a:lnTo>
                <a:lnTo>
                  <a:pt x="263994" y="17779"/>
                </a:lnTo>
                <a:lnTo>
                  <a:pt x="237089" y="45719"/>
                </a:lnTo>
                <a:lnTo>
                  <a:pt x="206908" y="57149"/>
                </a:lnTo>
                <a:lnTo>
                  <a:pt x="222402" y="57149"/>
                </a:lnTo>
                <a:lnTo>
                  <a:pt x="229857" y="54609"/>
                </a:lnTo>
                <a:lnTo>
                  <a:pt x="236334" y="52069"/>
                </a:lnTo>
                <a:lnTo>
                  <a:pt x="243357" y="49529"/>
                </a:lnTo>
                <a:lnTo>
                  <a:pt x="335397" y="49529"/>
                </a:lnTo>
                <a:lnTo>
                  <a:pt x="338302" y="48259"/>
                </a:lnTo>
                <a:lnTo>
                  <a:pt x="351038" y="48259"/>
                </a:lnTo>
                <a:lnTo>
                  <a:pt x="355461" y="40639"/>
                </a:lnTo>
                <a:lnTo>
                  <a:pt x="364907" y="31749"/>
                </a:lnTo>
                <a:lnTo>
                  <a:pt x="378790" y="24129"/>
                </a:lnTo>
                <a:lnTo>
                  <a:pt x="381581" y="22859"/>
                </a:lnTo>
                <a:lnTo>
                  <a:pt x="276466" y="22859"/>
                </a:lnTo>
                <a:lnTo>
                  <a:pt x="276783" y="21589"/>
                </a:lnTo>
                <a:lnTo>
                  <a:pt x="277037" y="20319"/>
                </a:lnTo>
                <a:lnTo>
                  <a:pt x="277380" y="20319"/>
                </a:lnTo>
                <a:lnTo>
                  <a:pt x="278603" y="11429"/>
                </a:lnTo>
                <a:lnTo>
                  <a:pt x="276890" y="8889"/>
                </a:lnTo>
                <a:close/>
              </a:path>
              <a:path w="486410" h="201929">
                <a:moveTo>
                  <a:pt x="388632" y="54609"/>
                </a:moveTo>
                <a:lnTo>
                  <a:pt x="386003" y="55879"/>
                </a:lnTo>
                <a:lnTo>
                  <a:pt x="387337" y="55879"/>
                </a:lnTo>
                <a:lnTo>
                  <a:pt x="388632" y="54609"/>
                </a:lnTo>
                <a:close/>
              </a:path>
              <a:path w="486410" h="201929">
                <a:moveTo>
                  <a:pt x="347587" y="2539"/>
                </a:moveTo>
                <a:lnTo>
                  <a:pt x="314848" y="7619"/>
                </a:lnTo>
                <a:lnTo>
                  <a:pt x="276466" y="22859"/>
                </a:lnTo>
                <a:lnTo>
                  <a:pt x="370103" y="22859"/>
                </a:lnTo>
                <a:lnTo>
                  <a:pt x="368175" y="7619"/>
                </a:lnTo>
                <a:lnTo>
                  <a:pt x="347587" y="2539"/>
                </a:lnTo>
                <a:close/>
              </a:path>
              <a:path w="486410" h="201929">
                <a:moveTo>
                  <a:pt x="438361" y="0"/>
                </a:moveTo>
                <a:lnTo>
                  <a:pt x="422662" y="2539"/>
                </a:lnTo>
                <a:lnTo>
                  <a:pt x="403440" y="7619"/>
                </a:lnTo>
                <a:lnTo>
                  <a:pt x="394849" y="11429"/>
                </a:lnTo>
                <a:lnTo>
                  <a:pt x="386429" y="13969"/>
                </a:lnTo>
                <a:lnTo>
                  <a:pt x="378180" y="17779"/>
                </a:lnTo>
                <a:lnTo>
                  <a:pt x="370103" y="22859"/>
                </a:lnTo>
                <a:lnTo>
                  <a:pt x="381581" y="22859"/>
                </a:lnTo>
                <a:lnTo>
                  <a:pt x="395538" y="16509"/>
                </a:lnTo>
                <a:lnTo>
                  <a:pt x="412161" y="11429"/>
                </a:lnTo>
                <a:lnTo>
                  <a:pt x="427205" y="8889"/>
                </a:lnTo>
                <a:lnTo>
                  <a:pt x="460231" y="8889"/>
                </a:lnTo>
                <a:lnTo>
                  <a:pt x="458736" y="6349"/>
                </a:lnTo>
                <a:lnTo>
                  <a:pt x="450423" y="1269"/>
                </a:lnTo>
                <a:lnTo>
                  <a:pt x="4383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953580" y="6374967"/>
            <a:ext cx="267295" cy="142180"/>
          </a:xfrm>
          <a:custGeom>
            <a:avLst/>
            <a:gdLst/>
            <a:ahLst/>
            <a:cxnLst/>
            <a:rect l="l" t="t" r="r" b="b"/>
            <a:pathLst>
              <a:path w="267335" h="142240">
                <a:moveTo>
                  <a:pt x="28155" y="94323"/>
                </a:moveTo>
                <a:lnTo>
                  <a:pt x="24015" y="95212"/>
                </a:lnTo>
                <a:lnTo>
                  <a:pt x="16357" y="101549"/>
                </a:lnTo>
                <a:lnTo>
                  <a:pt x="12078" y="106855"/>
                </a:lnTo>
                <a:lnTo>
                  <a:pt x="8293" y="111392"/>
                </a:lnTo>
                <a:lnTo>
                  <a:pt x="2273" y="120282"/>
                </a:lnTo>
                <a:lnTo>
                  <a:pt x="0" y="124562"/>
                </a:lnTo>
                <a:lnTo>
                  <a:pt x="5130" y="130378"/>
                </a:lnTo>
                <a:lnTo>
                  <a:pt x="8636" y="132436"/>
                </a:lnTo>
                <a:lnTo>
                  <a:pt x="12788" y="133972"/>
                </a:lnTo>
                <a:lnTo>
                  <a:pt x="32818" y="139426"/>
                </a:lnTo>
                <a:lnTo>
                  <a:pt x="55370" y="141851"/>
                </a:lnTo>
                <a:lnTo>
                  <a:pt x="80377" y="141179"/>
                </a:lnTo>
                <a:lnTo>
                  <a:pt x="107772" y="137338"/>
                </a:lnTo>
                <a:lnTo>
                  <a:pt x="136897" y="129744"/>
                </a:lnTo>
                <a:lnTo>
                  <a:pt x="164344" y="118932"/>
                </a:lnTo>
                <a:lnTo>
                  <a:pt x="186154" y="107620"/>
                </a:lnTo>
                <a:lnTo>
                  <a:pt x="76212" y="107620"/>
                </a:lnTo>
                <a:lnTo>
                  <a:pt x="62869" y="106676"/>
                </a:lnTo>
                <a:lnTo>
                  <a:pt x="51052" y="104523"/>
                </a:lnTo>
                <a:lnTo>
                  <a:pt x="40785" y="101210"/>
                </a:lnTo>
                <a:lnTo>
                  <a:pt x="32092" y="96787"/>
                </a:lnTo>
                <a:lnTo>
                  <a:pt x="28155" y="94323"/>
                </a:lnTo>
                <a:close/>
              </a:path>
              <a:path w="267335" h="142240">
                <a:moveTo>
                  <a:pt x="246011" y="63678"/>
                </a:moveTo>
                <a:lnTo>
                  <a:pt x="187083" y="63678"/>
                </a:lnTo>
                <a:lnTo>
                  <a:pt x="180581" y="70066"/>
                </a:lnTo>
                <a:lnTo>
                  <a:pt x="176174" y="74066"/>
                </a:lnTo>
                <a:lnTo>
                  <a:pt x="136452" y="97180"/>
                </a:lnTo>
                <a:lnTo>
                  <a:pt x="98144" y="106855"/>
                </a:lnTo>
                <a:lnTo>
                  <a:pt x="76212" y="107620"/>
                </a:lnTo>
                <a:lnTo>
                  <a:pt x="186154" y="107620"/>
                </a:lnTo>
                <a:lnTo>
                  <a:pt x="225270" y="81802"/>
                </a:lnTo>
                <a:lnTo>
                  <a:pt x="244830" y="64889"/>
                </a:lnTo>
                <a:lnTo>
                  <a:pt x="246011" y="63678"/>
                </a:lnTo>
                <a:close/>
              </a:path>
              <a:path w="267335" h="142240">
                <a:moveTo>
                  <a:pt x="199834" y="45733"/>
                </a:moveTo>
                <a:lnTo>
                  <a:pt x="85623" y="47003"/>
                </a:lnTo>
                <a:lnTo>
                  <a:pt x="68072" y="64605"/>
                </a:lnTo>
                <a:lnTo>
                  <a:pt x="69380" y="65202"/>
                </a:lnTo>
                <a:lnTo>
                  <a:pt x="186918" y="63703"/>
                </a:lnTo>
                <a:lnTo>
                  <a:pt x="187083" y="63678"/>
                </a:lnTo>
                <a:lnTo>
                  <a:pt x="246011" y="63678"/>
                </a:lnTo>
                <a:lnTo>
                  <a:pt x="252310" y="57214"/>
                </a:lnTo>
                <a:lnTo>
                  <a:pt x="257880" y="50845"/>
                </a:lnTo>
                <a:lnTo>
                  <a:pt x="261544" y="45911"/>
                </a:lnTo>
                <a:lnTo>
                  <a:pt x="201955" y="45911"/>
                </a:lnTo>
                <a:lnTo>
                  <a:pt x="199834" y="45733"/>
                </a:lnTo>
                <a:close/>
              </a:path>
              <a:path w="267335" h="142240">
                <a:moveTo>
                  <a:pt x="262249" y="18783"/>
                </a:moveTo>
                <a:lnTo>
                  <a:pt x="158889" y="18783"/>
                </a:lnTo>
                <a:lnTo>
                  <a:pt x="171665" y="19243"/>
                </a:lnTo>
                <a:lnTo>
                  <a:pt x="182983" y="20504"/>
                </a:lnTo>
                <a:lnTo>
                  <a:pt x="192474" y="22737"/>
                </a:lnTo>
                <a:lnTo>
                  <a:pt x="199771" y="26111"/>
                </a:lnTo>
                <a:lnTo>
                  <a:pt x="207505" y="31204"/>
                </a:lnTo>
                <a:lnTo>
                  <a:pt x="207162" y="37363"/>
                </a:lnTo>
                <a:lnTo>
                  <a:pt x="201955" y="45911"/>
                </a:lnTo>
                <a:lnTo>
                  <a:pt x="261544" y="45911"/>
                </a:lnTo>
                <a:lnTo>
                  <a:pt x="262345" y="44833"/>
                </a:lnTo>
                <a:lnTo>
                  <a:pt x="265517" y="39099"/>
                </a:lnTo>
                <a:lnTo>
                  <a:pt x="267208" y="33566"/>
                </a:lnTo>
                <a:lnTo>
                  <a:pt x="264273" y="20314"/>
                </a:lnTo>
                <a:lnTo>
                  <a:pt x="262249" y="18783"/>
                </a:lnTo>
                <a:close/>
              </a:path>
              <a:path w="267335" h="142240">
                <a:moveTo>
                  <a:pt x="185612" y="0"/>
                </a:moveTo>
                <a:lnTo>
                  <a:pt x="138628" y="2659"/>
                </a:lnTo>
                <a:lnTo>
                  <a:pt x="91617" y="15913"/>
                </a:lnTo>
                <a:lnTo>
                  <a:pt x="84836" y="27369"/>
                </a:lnTo>
                <a:lnTo>
                  <a:pt x="86931" y="27623"/>
                </a:lnTo>
                <a:lnTo>
                  <a:pt x="93332" y="26480"/>
                </a:lnTo>
                <a:lnTo>
                  <a:pt x="94462" y="26200"/>
                </a:lnTo>
                <a:lnTo>
                  <a:pt x="95618" y="25959"/>
                </a:lnTo>
                <a:lnTo>
                  <a:pt x="111633" y="22920"/>
                </a:lnTo>
                <a:lnTo>
                  <a:pt x="127520" y="20619"/>
                </a:lnTo>
                <a:lnTo>
                  <a:pt x="143274" y="19194"/>
                </a:lnTo>
                <a:lnTo>
                  <a:pt x="158889" y="18783"/>
                </a:lnTo>
                <a:lnTo>
                  <a:pt x="262249" y="18783"/>
                </a:lnTo>
                <a:lnTo>
                  <a:pt x="251101" y="10355"/>
                </a:lnTo>
                <a:lnTo>
                  <a:pt x="228485" y="3700"/>
                </a:lnTo>
                <a:lnTo>
                  <a:pt x="197218" y="356"/>
                </a:lnTo>
                <a:lnTo>
                  <a:pt x="1856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65081" y="6377794"/>
            <a:ext cx="287612" cy="141546"/>
          </a:xfrm>
          <a:custGeom>
            <a:avLst/>
            <a:gdLst/>
            <a:ahLst/>
            <a:cxnLst/>
            <a:rect l="l" t="t" r="r" b="b"/>
            <a:pathLst>
              <a:path w="287655" h="141604">
                <a:moveTo>
                  <a:pt x="160350" y="838"/>
                </a:moveTo>
                <a:lnTo>
                  <a:pt x="146342" y="1219"/>
                </a:lnTo>
                <a:lnTo>
                  <a:pt x="138430" y="3987"/>
                </a:lnTo>
                <a:lnTo>
                  <a:pt x="131876" y="9613"/>
                </a:lnTo>
                <a:lnTo>
                  <a:pt x="131127" y="10325"/>
                </a:lnTo>
                <a:lnTo>
                  <a:pt x="89985" y="48335"/>
                </a:lnTo>
                <a:lnTo>
                  <a:pt x="61691" y="75134"/>
                </a:lnTo>
                <a:lnTo>
                  <a:pt x="28148" y="108116"/>
                </a:lnTo>
                <a:lnTo>
                  <a:pt x="0" y="136664"/>
                </a:lnTo>
                <a:lnTo>
                  <a:pt x="673" y="141465"/>
                </a:lnTo>
                <a:lnTo>
                  <a:pt x="153822" y="139865"/>
                </a:lnTo>
                <a:lnTo>
                  <a:pt x="180911" y="112991"/>
                </a:lnTo>
                <a:lnTo>
                  <a:pt x="182416" y="110299"/>
                </a:lnTo>
                <a:lnTo>
                  <a:pt x="79997" y="110299"/>
                </a:lnTo>
                <a:lnTo>
                  <a:pt x="79044" y="110134"/>
                </a:lnTo>
                <a:lnTo>
                  <a:pt x="80173" y="110115"/>
                </a:lnTo>
                <a:lnTo>
                  <a:pt x="93516" y="96300"/>
                </a:lnTo>
                <a:lnTo>
                  <a:pt x="102863" y="86775"/>
                </a:lnTo>
                <a:lnTo>
                  <a:pt x="121704" y="67830"/>
                </a:lnTo>
                <a:lnTo>
                  <a:pt x="122974" y="67335"/>
                </a:lnTo>
                <a:lnTo>
                  <a:pt x="206730" y="65824"/>
                </a:lnTo>
                <a:lnTo>
                  <a:pt x="210083" y="64655"/>
                </a:lnTo>
                <a:lnTo>
                  <a:pt x="218554" y="57797"/>
                </a:lnTo>
                <a:lnTo>
                  <a:pt x="221653" y="54597"/>
                </a:lnTo>
                <a:lnTo>
                  <a:pt x="226085" y="48577"/>
                </a:lnTo>
                <a:lnTo>
                  <a:pt x="142684" y="48577"/>
                </a:lnTo>
                <a:lnTo>
                  <a:pt x="141820" y="48285"/>
                </a:lnTo>
                <a:lnTo>
                  <a:pt x="156643" y="34358"/>
                </a:lnTo>
                <a:lnTo>
                  <a:pt x="163046" y="28267"/>
                </a:lnTo>
                <a:lnTo>
                  <a:pt x="171208" y="20396"/>
                </a:lnTo>
                <a:lnTo>
                  <a:pt x="172745" y="20104"/>
                </a:lnTo>
                <a:lnTo>
                  <a:pt x="266852" y="19126"/>
                </a:lnTo>
                <a:lnTo>
                  <a:pt x="287198" y="863"/>
                </a:lnTo>
                <a:lnTo>
                  <a:pt x="164388" y="863"/>
                </a:lnTo>
                <a:lnTo>
                  <a:pt x="160350" y="838"/>
                </a:lnTo>
                <a:close/>
              </a:path>
              <a:path w="287655" h="141604">
                <a:moveTo>
                  <a:pt x="80173" y="110115"/>
                </a:moveTo>
                <a:lnTo>
                  <a:pt x="79044" y="110134"/>
                </a:lnTo>
                <a:lnTo>
                  <a:pt x="79997" y="110299"/>
                </a:lnTo>
                <a:lnTo>
                  <a:pt x="80173" y="110115"/>
                </a:lnTo>
                <a:close/>
              </a:path>
              <a:path w="287655" h="141604">
                <a:moveTo>
                  <a:pt x="181724" y="108432"/>
                </a:moveTo>
                <a:lnTo>
                  <a:pt x="80173" y="110115"/>
                </a:lnTo>
                <a:lnTo>
                  <a:pt x="79997" y="110299"/>
                </a:lnTo>
                <a:lnTo>
                  <a:pt x="182416" y="110299"/>
                </a:lnTo>
                <a:lnTo>
                  <a:pt x="183019" y="109220"/>
                </a:lnTo>
                <a:lnTo>
                  <a:pt x="181724" y="108432"/>
                </a:lnTo>
                <a:close/>
              </a:path>
              <a:path w="287655" h="141604">
                <a:moveTo>
                  <a:pt x="224942" y="47180"/>
                </a:moveTo>
                <a:lnTo>
                  <a:pt x="142684" y="48577"/>
                </a:lnTo>
                <a:lnTo>
                  <a:pt x="226085" y="48577"/>
                </a:lnTo>
                <a:lnTo>
                  <a:pt x="226402" y="48145"/>
                </a:lnTo>
                <a:lnTo>
                  <a:pt x="224942" y="47180"/>
                </a:lnTo>
                <a:close/>
              </a:path>
              <a:path w="287655" h="141604">
                <a:moveTo>
                  <a:pt x="285940" y="0"/>
                </a:moveTo>
                <a:lnTo>
                  <a:pt x="164388" y="863"/>
                </a:lnTo>
                <a:lnTo>
                  <a:pt x="287198" y="863"/>
                </a:lnTo>
                <a:lnTo>
                  <a:pt x="2859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67362" y="6376683"/>
            <a:ext cx="269835" cy="141546"/>
          </a:xfrm>
          <a:custGeom>
            <a:avLst/>
            <a:gdLst/>
            <a:ahLst/>
            <a:cxnLst/>
            <a:rect l="l" t="t" r="r" b="b"/>
            <a:pathLst>
              <a:path w="269875" h="141604">
                <a:moveTo>
                  <a:pt x="267944" y="0"/>
                </a:moveTo>
                <a:lnTo>
                  <a:pt x="134378" y="787"/>
                </a:lnTo>
                <a:lnTo>
                  <a:pt x="80647" y="47245"/>
                </a:lnTo>
                <a:lnTo>
                  <a:pt x="54371" y="75009"/>
                </a:lnTo>
                <a:lnTo>
                  <a:pt x="22683" y="110619"/>
                </a:lnTo>
                <a:lnTo>
                  <a:pt x="0" y="137363"/>
                </a:lnTo>
                <a:lnTo>
                  <a:pt x="88" y="138963"/>
                </a:lnTo>
                <a:lnTo>
                  <a:pt x="4800" y="139890"/>
                </a:lnTo>
                <a:lnTo>
                  <a:pt x="13383" y="141087"/>
                </a:lnTo>
                <a:lnTo>
                  <a:pt x="22672" y="141487"/>
                </a:lnTo>
                <a:lnTo>
                  <a:pt x="32557" y="141158"/>
                </a:lnTo>
                <a:lnTo>
                  <a:pt x="42925" y="140169"/>
                </a:lnTo>
                <a:lnTo>
                  <a:pt x="55752" y="138607"/>
                </a:lnTo>
                <a:lnTo>
                  <a:pt x="56273" y="136753"/>
                </a:lnTo>
                <a:lnTo>
                  <a:pt x="62102" y="129527"/>
                </a:lnTo>
                <a:lnTo>
                  <a:pt x="91603" y="93945"/>
                </a:lnTo>
                <a:lnTo>
                  <a:pt x="137201" y="43461"/>
                </a:lnTo>
                <a:lnTo>
                  <a:pt x="250990" y="19291"/>
                </a:lnTo>
                <a:lnTo>
                  <a:pt x="253225" y="18821"/>
                </a:lnTo>
                <a:lnTo>
                  <a:pt x="262877" y="12141"/>
                </a:lnTo>
                <a:lnTo>
                  <a:pt x="266992" y="7759"/>
                </a:lnTo>
                <a:lnTo>
                  <a:pt x="269417" y="622"/>
                </a:lnTo>
                <a:lnTo>
                  <a:pt x="2679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110693" y="6405153"/>
            <a:ext cx="24761" cy="31737"/>
          </a:xfrm>
          <a:custGeom>
            <a:avLst/>
            <a:gdLst/>
            <a:ahLst/>
            <a:cxnLst/>
            <a:rect l="l" t="t" r="r" b="b"/>
            <a:pathLst>
              <a:path w="24765" h="31750">
                <a:moveTo>
                  <a:pt x="0" y="31749"/>
                </a:moveTo>
                <a:lnTo>
                  <a:pt x="24485" y="31749"/>
                </a:lnTo>
                <a:lnTo>
                  <a:pt x="24485" y="0"/>
                </a:lnTo>
                <a:lnTo>
                  <a:pt x="0" y="0"/>
                </a:lnTo>
                <a:lnTo>
                  <a:pt x="0" y="317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64112" y="1005215"/>
            <a:ext cx="862202" cy="810555"/>
          </a:xfrm>
          <a:custGeom>
            <a:avLst/>
            <a:gdLst/>
            <a:ahLst/>
            <a:cxnLst/>
            <a:rect l="l" t="t" r="r" b="b"/>
            <a:pathLst>
              <a:path w="862330" h="810894">
                <a:moveTo>
                  <a:pt x="862139" y="810463"/>
                </a:moveTo>
                <a:lnTo>
                  <a:pt x="0" y="810463"/>
                </a:lnTo>
                <a:lnTo>
                  <a:pt x="0" y="0"/>
                </a:lnTo>
                <a:lnTo>
                  <a:pt x="862139" y="0"/>
                </a:lnTo>
                <a:lnTo>
                  <a:pt x="862139" y="810463"/>
                </a:lnTo>
                <a:close/>
              </a:path>
            </a:pathLst>
          </a:custGeom>
          <a:solidFill>
            <a:srgbClr val="0C71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303956" y="1361542"/>
            <a:ext cx="151108" cy="319271"/>
          </a:xfrm>
          <a:custGeom>
            <a:avLst/>
            <a:gdLst/>
            <a:ahLst/>
            <a:cxnLst/>
            <a:rect l="l" t="t" r="r" b="b"/>
            <a:pathLst>
              <a:path w="151130" h="319405">
                <a:moveTo>
                  <a:pt x="145872" y="0"/>
                </a:moveTo>
                <a:lnTo>
                  <a:pt x="5245" y="0"/>
                </a:lnTo>
                <a:lnTo>
                  <a:pt x="0" y="5245"/>
                </a:lnTo>
                <a:lnTo>
                  <a:pt x="0" y="313651"/>
                </a:lnTo>
                <a:lnTo>
                  <a:pt x="5245" y="318884"/>
                </a:lnTo>
                <a:lnTo>
                  <a:pt x="145872" y="318884"/>
                </a:lnTo>
                <a:lnTo>
                  <a:pt x="151104" y="313651"/>
                </a:lnTo>
                <a:lnTo>
                  <a:pt x="151104" y="295313"/>
                </a:lnTo>
                <a:lnTo>
                  <a:pt x="23583" y="295313"/>
                </a:lnTo>
                <a:lnTo>
                  <a:pt x="23583" y="23583"/>
                </a:lnTo>
                <a:lnTo>
                  <a:pt x="151104" y="23583"/>
                </a:lnTo>
                <a:lnTo>
                  <a:pt x="151104" y="5245"/>
                </a:lnTo>
                <a:lnTo>
                  <a:pt x="145872" y="0"/>
                </a:lnTo>
                <a:close/>
              </a:path>
              <a:path w="151130" h="319405">
                <a:moveTo>
                  <a:pt x="151104" y="23583"/>
                </a:moveTo>
                <a:lnTo>
                  <a:pt x="127660" y="23583"/>
                </a:lnTo>
                <a:lnTo>
                  <a:pt x="127660" y="295313"/>
                </a:lnTo>
                <a:lnTo>
                  <a:pt x="151104" y="295313"/>
                </a:lnTo>
                <a:lnTo>
                  <a:pt x="151104" y="235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327537" y="1385115"/>
            <a:ext cx="104124" cy="271666"/>
          </a:xfrm>
          <a:custGeom>
            <a:avLst/>
            <a:gdLst/>
            <a:ahLst/>
            <a:cxnLst/>
            <a:rect l="l" t="t" r="r" b="b"/>
            <a:pathLst>
              <a:path w="104140" h="271780">
                <a:moveTo>
                  <a:pt x="103949" y="271729"/>
                </a:moveTo>
                <a:lnTo>
                  <a:pt x="0" y="271729"/>
                </a:lnTo>
                <a:lnTo>
                  <a:pt x="0" y="0"/>
                </a:lnTo>
                <a:lnTo>
                  <a:pt x="104076" y="0"/>
                </a:lnTo>
                <a:lnTo>
                  <a:pt x="104076" y="271729"/>
                </a:lnTo>
                <a:close/>
              </a:path>
            </a:pathLst>
          </a:custGeom>
          <a:ln w="1357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303956" y="1361542"/>
            <a:ext cx="151108" cy="319271"/>
          </a:xfrm>
          <a:custGeom>
            <a:avLst/>
            <a:gdLst/>
            <a:ahLst/>
            <a:cxnLst/>
            <a:rect l="l" t="t" r="r" b="b"/>
            <a:pathLst>
              <a:path w="151130" h="319405">
                <a:moveTo>
                  <a:pt x="139319" y="0"/>
                </a:moveTo>
                <a:lnTo>
                  <a:pt x="11798" y="0"/>
                </a:lnTo>
                <a:lnTo>
                  <a:pt x="5245" y="0"/>
                </a:lnTo>
                <a:lnTo>
                  <a:pt x="0" y="5245"/>
                </a:lnTo>
                <a:lnTo>
                  <a:pt x="0" y="11798"/>
                </a:lnTo>
                <a:lnTo>
                  <a:pt x="0" y="307098"/>
                </a:lnTo>
                <a:lnTo>
                  <a:pt x="0" y="313651"/>
                </a:lnTo>
                <a:lnTo>
                  <a:pt x="5245" y="318884"/>
                </a:lnTo>
                <a:lnTo>
                  <a:pt x="11798" y="318884"/>
                </a:lnTo>
                <a:lnTo>
                  <a:pt x="139319" y="318884"/>
                </a:lnTo>
                <a:lnTo>
                  <a:pt x="145872" y="318884"/>
                </a:lnTo>
                <a:lnTo>
                  <a:pt x="151104" y="313651"/>
                </a:lnTo>
                <a:lnTo>
                  <a:pt x="151104" y="307098"/>
                </a:lnTo>
                <a:lnTo>
                  <a:pt x="151104" y="11798"/>
                </a:lnTo>
                <a:lnTo>
                  <a:pt x="151104" y="5245"/>
                </a:lnTo>
                <a:lnTo>
                  <a:pt x="145872" y="0"/>
                </a:lnTo>
                <a:lnTo>
                  <a:pt x="139319" y="0"/>
                </a:lnTo>
                <a:close/>
              </a:path>
            </a:pathLst>
          </a:custGeom>
          <a:ln w="1357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20041" y="1102304"/>
            <a:ext cx="151742" cy="578242"/>
          </a:xfrm>
          <a:custGeom>
            <a:avLst/>
            <a:gdLst/>
            <a:ahLst/>
            <a:cxnLst/>
            <a:rect l="l" t="t" r="r" b="b"/>
            <a:pathLst>
              <a:path w="151764" h="578485">
                <a:moveTo>
                  <a:pt x="145999" y="0"/>
                </a:moveTo>
                <a:lnTo>
                  <a:pt x="5245" y="0"/>
                </a:lnTo>
                <a:lnTo>
                  <a:pt x="0" y="5245"/>
                </a:lnTo>
                <a:lnTo>
                  <a:pt x="0" y="572871"/>
                </a:lnTo>
                <a:lnTo>
                  <a:pt x="5245" y="578103"/>
                </a:lnTo>
                <a:lnTo>
                  <a:pt x="145999" y="578103"/>
                </a:lnTo>
                <a:lnTo>
                  <a:pt x="151231" y="572871"/>
                </a:lnTo>
                <a:lnTo>
                  <a:pt x="151231" y="554659"/>
                </a:lnTo>
                <a:lnTo>
                  <a:pt x="23583" y="554659"/>
                </a:lnTo>
                <a:lnTo>
                  <a:pt x="23583" y="23583"/>
                </a:lnTo>
                <a:lnTo>
                  <a:pt x="151231" y="23583"/>
                </a:lnTo>
                <a:lnTo>
                  <a:pt x="151120" y="5245"/>
                </a:lnTo>
                <a:lnTo>
                  <a:pt x="145999" y="0"/>
                </a:lnTo>
                <a:close/>
              </a:path>
              <a:path w="151764" h="578485">
                <a:moveTo>
                  <a:pt x="151231" y="23583"/>
                </a:moveTo>
                <a:lnTo>
                  <a:pt x="127660" y="23583"/>
                </a:lnTo>
                <a:lnTo>
                  <a:pt x="127660" y="554659"/>
                </a:lnTo>
                <a:lnTo>
                  <a:pt x="151231" y="554659"/>
                </a:lnTo>
                <a:lnTo>
                  <a:pt x="151231" y="235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43621" y="1125878"/>
            <a:ext cx="104124" cy="531272"/>
          </a:xfrm>
          <a:custGeom>
            <a:avLst/>
            <a:gdLst/>
            <a:ahLst/>
            <a:cxnLst/>
            <a:rect l="l" t="t" r="r" b="b"/>
            <a:pathLst>
              <a:path w="104139" h="531494">
                <a:moveTo>
                  <a:pt x="104076" y="531075"/>
                </a:moveTo>
                <a:lnTo>
                  <a:pt x="0" y="531075"/>
                </a:lnTo>
                <a:lnTo>
                  <a:pt x="0" y="0"/>
                </a:lnTo>
                <a:lnTo>
                  <a:pt x="104076" y="0"/>
                </a:lnTo>
                <a:lnTo>
                  <a:pt x="104076" y="531075"/>
                </a:lnTo>
                <a:close/>
              </a:path>
            </a:pathLst>
          </a:custGeom>
          <a:ln w="1357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520041" y="1102304"/>
            <a:ext cx="151742" cy="578242"/>
          </a:xfrm>
          <a:custGeom>
            <a:avLst/>
            <a:gdLst/>
            <a:ahLst/>
            <a:cxnLst/>
            <a:rect l="l" t="t" r="r" b="b"/>
            <a:pathLst>
              <a:path w="151764" h="578485">
                <a:moveTo>
                  <a:pt x="139446" y="0"/>
                </a:moveTo>
                <a:lnTo>
                  <a:pt x="11798" y="0"/>
                </a:lnTo>
                <a:lnTo>
                  <a:pt x="5245" y="0"/>
                </a:lnTo>
                <a:lnTo>
                  <a:pt x="0" y="5245"/>
                </a:lnTo>
                <a:lnTo>
                  <a:pt x="0" y="11798"/>
                </a:lnTo>
                <a:lnTo>
                  <a:pt x="0" y="566318"/>
                </a:lnTo>
                <a:lnTo>
                  <a:pt x="0" y="572871"/>
                </a:lnTo>
                <a:lnTo>
                  <a:pt x="5245" y="578103"/>
                </a:lnTo>
                <a:lnTo>
                  <a:pt x="11798" y="578103"/>
                </a:lnTo>
                <a:lnTo>
                  <a:pt x="139446" y="578103"/>
                </a:lnTo>
                <a:lnTo>
                  <a:pt x="145999" y="578103"/>
                </a:lnTo>
                <a:lnTo>
                  <a:pt x="151231" y="572871"/>
                </a:lnTo>
                <a:lnTo>
                  <a:pt x="151231" y="566318"/>
                </a:lnTo>
                <a:lnTo>
                  <a:pt x="151231" y="11798"/>
                </a:lnTo>
                <a:lnTo>
                  <a:pt x="151231" y="5359"/>
                </a:lnTo>
                <a:lnTo>
                  <a:pt x="145999" y="0"/>
                </a:lnTo>
                <a:lnTo>
                  <a:pt x="139446" y="0"/>
                </a:lnTo>
                <a:close/>
              </a:path>
            </a:pathLst>
          </a:custGeom>
          <a:ln w="1357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736251" y="1281438"/>
            <a:ext cx="151108" cy="399247"/>
          </a:xfrm>
          <a:custGeom>
            <a:avLst/>
            <a:gdLst/>
            <a:ahLst/>
            <a:cxnLst/>
            <a:rect l="l" t="t" r="r" b="b"/>
            <a:pathLst>
              <a:path w="151130" h="399414">
                <a:moveTo>
                  <a:pt x="145872" y="0"/>
                </a:moveTo>
                <a:lnTo>
                  <a:pt x="5245" y="0"/>
                </a:lnTo>
                <a:lnTo>
                  <a:pt x="0" y="5245"/>
                </a:lnTo>
                <a:lnTo>
                  <a:pt x="0" y="393661"/>
                </a:lnTo>
                <a:lnTo>
                  <a:pt x="5245" y="398894"/>
                </a:lnTo>
                <a:lnTo>
                  <a:pt x="139319" y="398894"/>
                </a:lnTo>
                <a:lnTo>
                  <a:pt x="145872" y="399021"/>
                </a:lnTo>
                <a:lnTo>
                  <a:pt x="151104" y="393788"/>
                </a:lnTo>
                <a:lnTo>
                  <a:pt x="151104" y="375437"/>
                </a:lnTo>
                <a:lnTo>
                  <a:pt x="23583" y="375437"/>
                </a:lnTo>
                <a:lnTo>
                  <a:pt x="23583" y="23571"/>
                </a:lnTo>
                <a:lnTo>
                  <a:pt x="151104" y="23571"/>
                </a:lnTo>
                <a:lnTo>
                  <a:pt x="151104" y="5245"/>
                </a:lnTo>
                <a:lnTo>
                  <a:pt x="145872" y="0"/>
                </a:lnTo>
                <a:close/>
              </a:path>
              <a:path w="151130" h="399414">
                <a:moveTo>
                  <a:pt x="151104" y="23571"/>
                </a:moveTo>
                <a:lnTo>
                  <a:pt x="127647" y="23571"/>
                </a:lnTo>
                <a:lnTo>
                  <a:pt x="127647" y="375437"/>
                </a:lnTo>
                <a:lnTo>
                  <a:pt x="151104" y="375437"/>
                </a:lnTo>
                <a:lnTo>
                  <a:pt x="151104" y="235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759831" y="1304999"/>
            <a:ext cx="104124" cy="352277"/>
          </a:xfrm>
          <a:custGeom>
            <a:avLst/>
            <a:gdLst/>
            <a:ahLst/>
            <a:cxnLst/>
            <a:rect l="l" t="t" r="r" b="b"/>
            <a:pathLst>
              <a:path w="104139" h="352425">
                <a:moveTo>
                  <a:pt x="0" y="0"/>
                </a:moveTo>
                <a:lnTo>
                  <a:pt x="104063" y="0"/>
                </a:lnTo>
                <a:lnTo>
                  <a:pt x="104063" y="351866"/>
                </a:lnTo>
                <a:lnTo>
                  <a:pt x="0" y="351866"/>
                </a:lnTo>
                <a:lnTo>
                  <a:pt x="0" y="0"/>
                </a:lnTo>
                <a:close/>
              </a:path>
            </a:pathLst>
          </a:custGeom>
          <a:ln w="1357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736251" y="1281438"/>
            <a:ext cx="151108" cy="399247"/>
          </a:xfrm>
          <a:custGeom>
            <a:avLst/>
            <a:gdLst/>
            <a:ahLst/>
            <a:cxnLst/>
            <a:rect l="l" t="t" r="r" b="b"/>
            <a:pathLst>
              <a:path w="151130" h="399414">
                <a:moveTo>
                  <a:pt x="139319" y="399021"/>
                </a:moveTo>
                <a:lnTo>
                  <a:pt x="145872" y="399021"/>
                </a:lnTo>
                <a:lnTo>
                  <a:pt x="151104" y="393788"/>
                </a:lnTo>
                <a:lnTo>
                  <a:pt x="151104" y="387235"/>
                </a:lnTo>
                <a:lnTo>
                  <a:pt x="151104" y="11785"/>
                </a:lnTo>
                <a:lnTo>
                  <a:pt x="151104" y="5245"/>
                </a:lnTo>
                <a:lnTo>
                  <a:pt x="145872" y="0"/>
                </a:lnTo>
                <a:lnTo>
                  <a:pt x="139319" y="0"/>
                </a:lnTo>
                <a:lnTo>
                  <a:pt x="11785" y="0"/>
                </a:lnTo>
                <a:lnTo>
                  <a:pt x="5245" y="0"/>
                </a:lnTo>
                <a:lnTo>
                  <a:pt x="0" y="5245"/>
                </a:lnTo>
                <a:lnTo>
                  <a:pt x="0" y="11785"/>
                </a:lnTo>
                <a:lnTo>
                  <a:pt x="0" y="387108"/>
                </a:lnTo>
                <a:lnTo>
                  <a:pt x="0" y="393661"/>
                </a:lnTo>
                <a:lnTo>
                  <a:pt x="5245" y="398894"/>
                </a:lnTo>
                <a:lnTo>
                  <a:pt x="11785" y="398894"/>
                </a:lnTo>
                <a:lnTo>
                  <a:pt x="139319" y="398894"/>
                </a:lnTo>
                <a:close/>
              </a:path>
            </a:pathLst>
          </a:custGeom>
          <a:ln w="1357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234251" y="4660210"/>
            <a:ext cx="824108" cy="699476"/>
          </a:xfrm>
          <a:custGeom>
            <a:avLst/>
            <a:gdLst/>
            <a:ahLst/>
            <a:cxnLst/>
            <a:rect l="l" t="t" r="r" b="b"/>
            <a:pathLst>
              <a:path w="824229" h="699770">
                <a:moveTo>
                  <a:pt x="89995" y="372109"/>
                </a:moveTo>
                <a:lnTo>
                  <a:pt x="15711" y="372109"/>
                </a:lnTo>
                <a:lnTo>
                  <a:pt x="23196" y="373379"/>
                </a:lnTo>
                <a:lnTo>
                  <a:pt x="30653" y="373379"/>
                </a:lnTo>
                <a:lnTo>
                  <a:pt x="38074" y="374649"/>
                </a:lnTo>
                <a:lnTo>
                  <a:pt x="67699" y="384809"/>
                </a:lnTo>
                <a:lnTo>
                  <a:pt x="93348" y="401319"/>
                </a:lnTo>
                <a:lnTo>
                  <a:pt x="110933" y="427989"/>
                </a:lnTo>
                <a:lnTo>
                  <a:pt x="116370" y="467359"/>
                </a:lnTo>
                <a:lnTo>
                  <a:pt x="116051" y="480059"/>
                </a:lnTo>
                <a:lnTo>
                  <a:pt x="116010" y="513079"/>
                </a:lnTo>
                <a:lnTo>
                  <a:pt x="118338" y="566419"/>
                </a:lnTo>
                <a:lnTo>
                  <a:pt x="138971" y="621029"/>
                </a:lnTo>
                <a:lnTo>
                  <a:pt x="180886" y="666749"/>
                </a:lnTo>
                <a:lnTo>
                  <a:pt x="236534" y="695959"/>
                </a:lnTo>
                <a:lnTo>
                  <a:pt x="269138" y="699769"/>
                </a:lnTo>
                <a:lnTo>
                  <a:pt x="568304" y="699769"/>
                </a:lnTo>
                <a:lnTo>
                  <a:pt x="581477" y="697229"/>
                </a:lnTo>
                <a:lnTo>
                  <a:pt x="594252" y="693419"/>
                </a:lnTo>
                <a:lnTo>
                  <a:pt x="606590" y="688339"/>
                </a:lnTo>
                <a:lnTo>
                  <a:pt x="621047" y="679449"/>
                </a:lnTo>
                <a:lnTo>
                  <a:pt x="322643" y="679449"/>
                </a:lnTo>
                <a:lnTo>
                  <a:pt x="313461" y="678179"/>
                </a:lnTo>
                <a:lnTo>
                  <a:pt x="268409" y="678179"/>
                </a:lnTo>
                <a:lnTo>
                  <a:pt x="253466" y="676909"/>
                </a:lnTo>
                <a:lnTo>
                  <a:pt x="208132" y="659129"/>
                </a:lnTo>
                <a:lnTo>
                  <a:pt x="171773" y="627379"/>
                </a:lnTo>
                <a:lnTo>
                  <a:pt x="147435" y="586739"/>
                </a:lnTo>
                <a:lnTo>
                  <a:pt x="138163" y="538479"/>
                </a:lnTo>
                <a:lnTo>
                  <a:pt x="138190" y="480059"/>
                </a:lnTo>
                <a:lnTo>
                  <a:pt x="138452" y="468629"/>
                </a:lnTo>
                <a:lnTo>
                  <a:pt x="138382" y="459739"/>
                </a:lnTo>
                <a:lnTo>
                  <a:pt x="138228" y="452119"/>
                </a:lnTo>
                <a:lnTo>
                  <a:pt x="136474" y="438149"/>
                </a:lnTo>
                <a:lnTo>
                  <a:pt x="125577" y="407669"/>
                </a:lnTo>
                <a:lnTo>
                  <a:pt x="106198" y="383539"/>
                </a:lnTo>
                <a:lnTo>
                  <a:pt x="89995" y="372109"/>
                </a:lnTo>
                <a:close/>
              </a:path>
              <a:path w="824229" h="699770">
                <a:moveTo>
                  <a:pt x="611314" y="351789"/>
                </a:moveTo>
                <a:lnTo>
                  <a:pt x="203949" y="351789"/>
                </a:lnTo>
                <a:lnTo>
                  <a:pt x="239526" y="356869"/>
                </a:lnTo>
                <a:lnTo>
                  <a:pt x="268273" y="370839"/>
                </a:lnTo>
                <a:lnTo>
                  <a:pt x="311137" y="422909"/>
                </a:lnTo>
                <a:lnTo>
                  <a:pt x="322338" y="468629"/>
                </a:lnTo>
                <a:lnTo>
                  <a:pt x="322675" y="516889"/>
                </a:lnTo>
                <a:lnTo>
                  <a:pt x="323153" y="567689"/>
                </a:lnTo>
                <a:lnTo>
                  <a:pt x="323804" y="621029"/>
                </a:lnTo>
                <a:lnTo>
                  <a:pt x="324612" y="675639"/>
                </a:lnTo>
                <a:lnTo>
                  <a:pt x="322643" y="679449"/>
                </a:lnTo>
                <a:lnTo>
                  <a:pt x="504151" y="679449"/>
                </a:lnTo>
                <a:lnTo>
                  <a:pt x="503021" y="675639"/>
                </a:lnTo>
                <a:lnTo>
                  <a:pt x="503139" y="659129"/>
                </a:lnTo>
                <a:lnTo>
                  <a:pt x="503264" y="629919"/>
                </a:lnTo>
                <a:lnTo>
                  <a:pt x="503237" y="562609"/>
                </a:lnTo>
                <a:lnTo>
                  <a:pt x="501230" y="562609"/>
                </a:lnTo>
                <a:lnTo>
                  <a:pt x="501205" y="462279"/>
                </a:lnTo>
                <a:lnTo>
                  <a:pt x="510482" y="421639"/>
                </a:lnTo>
                <a:lnTo>
                  <a:pt x="535300" y="386079"/>
                </a:lnTo>
                <a:lnTo>
                  <a:pt x="570598" y="361949"/>
                </a:lnTo>
                <a:lnTo>
                  <a:pt x="611314" y="351789"/>
                </a:lnTo>
                <a:close/>
              </a:path>
              <a:path w="824229" h="699770">
                <a:moveTo>
                  <a:pt x="823730" y="182879"/>
                </a:moveTo>
                <a:lnTo>
                  <a:pt x="793567" y="182879"/>
                </a:lnTo>
                <a:lnTo>
                  <a:pt x="799069" y="184149"/>
                </a:lnTo>
                <a:lnTo>
                  <a:pt x="801102" y="189229"/>
                </a:lnTo>
                <a:lnTo>
                  <a:pt x="801265" y="195579"/>
                </a:lnTo>
                <a:lnTo>
                  <a:pt x="801387" y="298449"/>
                </a:lnTo>
                <a:lnTo>
                  <a:pt x="801603" y="339089"/>
                </a:lnTo>
                <a:lnTo>
                  <a:pt x="801687" y="347979"/>
                </a:lnTo>
                <a:lnTo>
                  <a:pt x="799325" y="350519"/>
                </a:lnTo>
                <a:lnTo>
                  <a:pt x="791222" y="351789"/>
                </a:lnTo>
                <a:lnTo>
                  <a:pt x="761611" y="358139"/>
                </a:lnTo>
                <a:lnTo>
                  <a:pt x="712920" y="388619"/>
                </a:lnTo>
                <a:lnTo>
                  <a:pt x="690879" y="424179"/>
                </a:lnTo>
                <a:lnTo>
                  <a:pt x="685623" y="528319"/>
                </a:lnTo>
                <a:lnTo>
                  <a:pt x="685520" y="543559"/>
                </a:lnTo>
                <a:lnTo>
                  <a:pt x="677751" y="585469"/>
                </a:lnTo>
                <a:lnTo>
                  <a:pt x="657360" y="621029"/>
                </a:lnTo>
                <a:lnTo>
                  <a:pt x="627236" y="651509"/>
                </a:lnTo>
                <a:lnTo>
                  <a:pt x="590270" y="670559"/>
                </a:lnTo>
                <a:lnTo>
                  <a:pt x="549351" y="678179"/>
                </a:lnTo>
                <a:lnTo>
                  <a:pt x="512864" y="678179"/>
                </a:lnTo>
                <a:lnTo>
                  <a:pt x="504151" y="679449"/>
                </a:lnTo>
                <a:lnTo>
                  <a:pt x="621047" y="679449"/>
                </a:lnTo>
                <a:lnTo>
                  <a:pt x="647896" y="662939"/>
                </a:lnTo>
                <a:lnTo>
                  <a:pt x="679373" y="629919"/>
                </a:lnTo>
                <a:lnTo>
                  <a:pt x="699744" y="590549"/>
                </a:lnTo>
                <a:lnTo>
                  <a:pt x="707732" y="542289"/>
                </a:lnTo>
                <a:lnTo>
                  <a:pt x="707912" y="528319"/>
                </a:lnTo>
                <a:lnTo>
                  <a:pt x="707842" y="494029"/>
                </a:lnTo>
                <a:lnTo>
                  <a:pt x="707720" y="462279"/>
                </a:lnTo>
                <a:lnTo>
                  <a:pt x="711337" y="434339"/>
                </a:lnTo>
                <a:lnTo>
                  <a:pt x="739099" y="394969"/>
                </a:lnTo>
                <a:lnTo>
                  <a:pt x="775585" y="377189"/>
                </a:lnTo>
                <a:lnTo>
                  <a:pt x="813650" y="372109"/>
                </a:lnTo>
                <a:lnTo>
                  <a:pt x="822794" y="372109"/>
                </a:lnTo>
                <a:lnTo>
                  <a:pt x="823772" y="370839"/>
                </a:lnTo>
                <a:lnTo>
                  <a:pt x="823554" y="321309"/>
                </a:lnTo>
                <a:lnTo>
                  <a:pt x="823678" y="191769"/>
                </a:lnTo>
                <a:lnTo>
                  <a:pt x="823730" y="182879"/>
                </a:lnTo>
                <a:close/>
              </a:path>
              <a:path w="824229" h="699770">
                <a:moveTo>
                  <a:pt x="0" y="158749"/>
                </a:moveTo>
                <a:lnTo>
                  <a:pt x="34" y="168909"/>
                </a:lnTo>
                <a:lnTo>
                  <a:pt x="160" y="326389"/>
                </a:lnTo>
                <a:lnTo>
                  <a:pt x="38" y="370839"/>
                </a:lnTo>
                <a:lnTo>
                  <a:pt x="2374" y="373379"/>
                </a:lnTo>
                <a:lnTo>
                  <a:pt x="8204" y="372109"/>
                </a:lnTo>
                <a:lnTo>
                  <a:pt x="89995" y="372109"/>
                </a:lnTo>
                <a:lnTo>
                  <a:pt x="79193" y="364489"/>
                </a:lnTo>
                <a:lnTo>
                  <a:pt x="32404" y="350519"/>
                </a:lnTo>
                <a:lnTo>
                  <a:pt x="22787" y="203199"/>
                </a:lnTo>
                <a:lnTo>
                  <a:pt x="22694" y="185419"/>
                </a:lnTo>
                <a:lnTo>
                  <a:pt x="24447" y="182879"/>
                </a:lnTo>
                <a:lnTo>
                  <a:pt x="119144" y="182879"/>
                </a:lnTo>
                <a:lnTo>
                  <a:pt x="105493" y="177799"/>
                </a:lnTo>
                <a:lnTo>
                  <a:pt x="74233" y="168909"/>
                </a:lnTo>
                <a:lnTo>
                  <a:pt x="42279" y="162559"/>
                </a:lnTo>
                <a:lnTo>
                  <a:pt x="9486" y="160019"/>
                </a:lnTo>
                <a:lnTo>
                  <a:pt x="4279" y="160019"/>
                </a:lnTo>
                <a:lnTo>
                  <a:pt x="0" y="158749"/>
                </a:lnTo>
                <a:close/>
              </a:path>
              <a:path w="824229" h="699770">
                <a:moveTo>
                  <a:pt x="822794" y="372109"/>
                </a:moveTo>
                <a:lnTo>
                  <a:pt x="813650" y="372109"/>
                </a:lnTo>
                <a:lnTo>
                  <a:pt x="821817" y="373379"/>
                </a:lnTo>
                <a:lnTo>
                  <a:pt x="822794" y="372109"/>
                </a:lnTo>
                <a:close/>
              </a:path>
              <a:path w="824229" h="699770">
                <a:moveTo>
                  <a:pt x="119144" y="182879"/>
                </a:moveTo>
                <a:lnTo>
                  <a:pt x="24447" y="182879"/>
                </a:lnTo>
                <a:lnTo>
                  <a:pt x="32308" y="184149"/>
                </a:lnTo>
                <a:lnTo>
                  <a:pt x="60779" y="187959"/>
                </a:lnTo>
                <a:lnTo>
                  <a:pt x="88469" y="195579"/>
                </a:lnTo>
                <a:lnTo>
                  <a:pt x="115524" y="204469"/>
                </a:lnTo>
                <a:lnTo>
                  <a:pt x="142087" y="215899"/>
                </a:lnTo>
                <a:lnTo>
                  <a:pt x="154249" y="220979"/>
                </a:lnTo>
                <a:lnTo>
                  <a:pt x="189928" y="240029"/>
                </a:lnTo>
                <a:lnTo>
                  <a:pt x="196075" y="242569"/>
                </a:lnTo>
                <a:lnTo>
                  <a:pt x="198386" y="246379"/>
                </a:lnTo>
                <a:lnTo>
                  <a:pt x="197818" y="275589"/>
                </a:lnTo>
                <a:lnTo>
                  <a:pt x="197591" y="298449"/>
                </a:lnTo>
                <a:lnTo>
                  <a:pt x="197393" y="326389"/>
                </a:lnTo>
                <a:lnTo>
                  <a:pt x="197205" y="347979"/>
                </a:lnTo>
                <a:lnTo>
                  <a:pt x="196494" y="351789"/>
                </a:lnTo>
                <a:lnTo>
                  <a:pt x="625208" y="351789"/>
                </a:lnTo>
                <a:lnTo>
                  <a:pt x="626377" y="275589"/>
                </a:lnTo>
                <a:lnTo>
                  <a:pt x="626745" y="247649"/>
                </a:lnTo>
                <a:lnTo>
                  <a:pt x="626986" y="243839"/>
                </a:lnTo>
                <a:lnTo>
                  <a:pt x="632117" y="241299"/>
                </a:lnTo>
                <a:lnTo>
                  <a:pt x="413258" y="241299"/>
                </a:lnTo>
                <a:lnTo>
                  <a:pt x="409333" y="237489"/>
                </a:lnTo>
                <a:lnTo>
                  <a:pt x="387142" y="220979"/>
                </a:lnTo>
                <a:lnTo>
                  <a:pt x="195986" y="220979"/>
                </a:lnTo>
                <a:lnTo>
                  <a:pt x="191528" y="214629"/>
                </a:lnTo>
                <a:lnTo>
                  <a:pt x="149513" y="194309"/>
                </a:lnTo>
                <a:lnTo>
                  <a:pt x="119144" y="182879"/>
                </a:lnTo>
                <a:close/>
              </a:path>
              <a:path w="824229" h="699770">
                <a:moveTo>
                  <a:pt x="533592" y="147319"/>
                </a:moveTo>
                <a:lnTo>
                  <a:pt x="507479" y="147319"/>
                </a:lnTo>
                <a:lnTo>
                  <a:pt x="512063" y="154939"/>
                </a:lnTo>
                <a:lnTo>
                  <a:pt x="517017" y="163829"/>
                </a:lnTo>
                <a:lnTo>
                  <a:pt x="522656" y="170179"/>
                </a:lnTo>
                <a:lnTo>
                  <a:pt x="529297" y="177799"/>
                </a:lnTo>
                <a:lnTo>
                  <a:pt x="506873" y="184149"/>
                </a:lnTo>
                <a:lnTo>
                  <a:pt x="485763" y="193039"/>
                </a:lnTo>
                <a:lnTo>
                  <a:pt x="446849" y="215899"/>
                </a:lnTo>
                <a:lnTo>
                  <a:pt x="415493" y="238759"/>
                </a:lnTo>
                <a:lnTo>
                  <a:pt x="413258" y="241299"/>
                </a:lnTo>
                <a:lnTo>
                  <a:pt x="632117" y="241299"/>
                </a:lnTo>
                <a:lnTo>
                  <a:pt x="667973" y="222249"/>
                </a:lnTo>
                <a:lnTo>
                  <a:pt x="679332" y="217169"/>
                </a:lnTo>
                <a:lnTo>
                  <a:pt x="627214" y="217169"/>
                </a:lnTo>
                <a:lnTo>
                  <a:pt x="624636" y="209549"/>
                </a:lnTo>
                <a:lnTo>
                  <a:pt x="627634" y="205739"/>
                </a:lnTo>
                <a:lnTo>
                  <a:pt x="635660" y="203199"/>
                </a:lnTo>
                <a:lnTo>
                  <a:pt x="664214" y="187959"/>
                </a:lnTo>
                <a:lnTo>
                  <a:pt x="668233" y="184149"/>
                </a:lnTo>
                <a:lnTo>
                  <a:pt x="627418" y="184149"/>
                </a:lnTo>
                <a:lnTo>
                  <a:pt x="627143" y="173989"/>
                </a:lnTo>
                <a:lnTo>
                  <a:pt x="560222" y="173989"/>
                </a:lnTo>
                <a:lnTo>
                  <a:pt x="554291" y="170179"/>
                </a:lnTo>
                <a:lnTo>
                  <a:pt x="548487" y="165099"/>
                </a:lnTo>
                <a:lnTo>
                  <a:pt x="533592" y="147319"/>
                </a:lnTo>
                <a:close/>
              </a:path>
              <a:path w="824229" h="699770">
                <a:moveTo>
                  <a:pt x="239547" y="1269"/>
                </a:moveTo>
                <a:lnTo>
                  <a:pt x="208216" y="1269"/>
                </a:lnTo>
                <a:lnTo>
                  <a:pt x="178668" y="10159"/>
                </a:lnTo>
                <a:lnTo>
                  <a:pt x="154417" y="24129"/>
                </a:lnTo>
                <a:lnTo>
                  <a:pt x="135784" y="45719"/>
                </a:lnTo>
                <a:lnTo>
                  <a:pt x="123088" y="73659"/>
                </a:lnTo>
                <a:lnTo>
                  <a:pt x="117769" y="104139"/>
                </a:lnTo>
                <a:lnTo>
                  <a:pt x="121496" y="133349"/>
                </a:lnTo>
                <a:lnTo>
                  <a:pt x="154622" y="182879"/>
                </a:lnTo>
                <a:lnTo>
                  <a:pt x="190944" y="203199"/>
                </a:lnTo>
                <a:lnTo>
                  <a:pt x="198628" y="205739"/>
                </a:lnTo>
                <a:lnTo>
                  <a:pt x="202082" y="209549"/>
                </a:lnTo>
                <a:lnTo>
                  <a:pt x="195986" y="220979"/>
                </a:lnTo>
                <a:lnTo>
                  <a:pt x="387142" y="220979"/>
                </a:lnTo>
                <a:lnTo>
                  <a:pt x="383728" y="218439"/>
                </a:lnTo>
                <a:lnTo>
                  <a:pt x="356585" y="201929"/>
                </a:lnTo>
                <a:lnTo>
                  <a:pt x="327521" y="187959"/>
                </a:lnTo>
                <a:lnTo>
                  <a:pt x="319679" y="185419"/>
                </a:lnTo>
                <a:lnTo>
                  <a:pt x="198120" y="185419"/>
                </a:lnTo>
                <a:lnTo>
                  <a:pt x="192697" y="180339"/>
                </a:lnTo>
                <a:lnTo>
                  <a:pt x="189992" y="179069"/>
                </a:lnTo>
                <a:lnTo>
                  <a:pt x="157326" y="154939"/>
                </a:lnTo>
                <a:lnTo>
                  <a:pt x="141662" y="118109"/>
                </a:lnTo>
                <a:lnTo>
                  <a:pt x="144343" y="78739"/>
                </a:lnTo>
                <a:lnTo>
                  <a:pt x="166712" y="44449"/>
                </a:lnTo>
                <a:lnTo>
                  <a:pt x="194246" y="27939"/>
                </a:lnTo>
                <a:lnTo>
                  <a:pt x="224980" y="22859"/>
                </a:lnTo>
                <a:lnTo>
                  <a:pt x="284112" y="22859"/>
                </a:lnTo>
                <a:lnTo>
                  <a:pt x="268252" y="11429"/>
                </a:lnTo>
                <a:lnTo>
                  <a:pt x="239547" y="1269"/>
                </a:lnTo>
                <a:close/>
              </a:path>
              <a:path w="824229" h="699770">
                <a:moveTo>
                  <a:pt x="820496" y="160019"/>
                </a:moveTo>
                <a:lnTo>
                  <a:pt x="811606" y="160019"/>
                </a:lnTo>
                <a:lnTo>
                  <a:pt x="778321" y="162559"/>
                </a:lnTo>
                <a:lnTo>
                  <a:pt x="714247" y="179069"/>
                </a:lnTo>
                <a:lnTo>
                  <a:pt x="669148" y="196849"/>
                </a:lnTo>
                <a:lnTo>
                  <a:pt x="655177" y="204469"/>
                </a:lnTo>
                <a:lnTo>
                  <a:pt x="627214" y="217169"/>
                </a:lnTo>
                <a:lnTo>
                  <a:pt x="679332" y="217169"/>
                </a:lnTo>
                <a:lnTo>
                  <a:pt x="704891" y="205739"/>
                </a:lnTo>
                <a:lnTo>
                  <a:pt x="743109" y="193039"/>
                </a:lnTo>
                <a:lnTo>
                  <a:pt x="782866" y="185419"/>
                </a:lnTo>
                <a:lnTo>
                  <a:pt x="793567" y="182879"/>
                </a:lnTo>
                <a:lnTo>
                  <a:pt x="823730" y="182879"/>
                </a:lnTo>
                <a:lnTo>
                  <a:pt x="823874" y="161289"/>
                </a:lnTo>
                <a:lnTo>
                  <a:pt x="820496" y="160019"/>
                </a:lnTo>
                <a:close/>
              </a:path>
              <a:path w="824229" h="699770">
                <a:moveTo>
                  <a:pt x="507479" y="147319"/>
                </a:moveTo>
                <a:lnTo>
                  <a:pt x="316776" y="147319"/>
                </a:lnTo>
                <a:lnTo>
                  <a:pt x="334316" y="172719"/>
                </a:lnTo>
                <a:lnTo>
                  <a:pt x="355795" y="191769"/>
                </a:lnTo>
                <a:lnTo>
                  <a:pt x="381557" y="203199"/>
                </a:lnTo>
                <a:lnTo>
                  <a:pt x="411949" y="208279"/>
                </a:lnTo>
                <a:lnTo>
                  <a:pt x="442290" y="204469"/>
                </a:lnTo>
                <a:lnTo>
                  <a:pt x="468063" y="191769"/>
                </a:lnTo>
                <a:lnTo>
                  <a:pt x="489661" y="172719"/>
                </a:lnTo>
                <a:lnTo>
                  <a:pt x="507479" y="147319"/>
                </a:lnTo>
                <a:close/>
              </a:path>
              <a:path w="824229" h="699770">
                <a:moveTo>
                  <a:pt x="199821" y="170179"/>
                </a:moveTo>
                <a:lnTo>
                  <a:pt x="198120" y="185419"/>
                </a:lnTo>
                <a:lnTo>
                  <a:pt x="319679" y="185419"/>
                </a:lnTo>
                <a:lnTo>
                  <a:pt x="296151" y="177799"/>
                </a:lnTo>
                <a:lnTo>
                  <a:pt x="300071" y="172719"/>
                </a:lnTo>
                <a:lnTo>
                  <a:pt x="205549" y="172719"/>
                </a:lnTo>
                <a:lnTo>
                  <a:pt x="199821" y="170179"/>
                </a:lnTo>
                <a:close/>
              </a:path>
              <a:path w="824229" h="699770">
                <a:moveTo>
                  <a:pt x="664211" y="22859"/>
                </a:moveTo>
                <a:lnTo>
                  <a:pt x="594931" y="22859"/>
                </a:lnTo>
                <a:lnTo>
                  <a:pt x="622160" y="25399"/>
                </a:lnTo>
                <a:lnTo>
                  <a:pt x="647211" y="36829"/>
                </a:lnTo>
                <a:lnTo>
                  <a:pt x="666673" y="54609"/>
                </a:lnTo>
                <a:lnTo>
                  <a:pt x="679249" y="77469"/>
                </a:lnTo>
                <a:lnTo>
                  <a:pt x="683641" y="105409"/>
                </a:lnTo>
                <a:lnTo>
                  <a:pt x="680079" y="128269"/>
                </a:lnTo>
                <a:lnTo>
                  <a:pt x="670242" y="149859"/>
                </a:lnTo>
                <a:lnTo>
                  <a:pt x="655062" y="166369"/>
                </a:lnTo>
                <a:lnTo>
                  <a:pt x="635469" y="179069"/>
                </a:lnTo>
                <a:lnTo>
                  <a:pt x="632231" y="180339"/>
                </a:lnTo>
                <a:lnTo>
                  <a:pt x="627418" y="184149"/>
                </a:lnTo>
                <a:lnTo>
                  <a:pt x="668233" y="184149"/>
                </a:lnTo>
                <a:lnTo>
                  <a:pt x="685650" y="167639"/>
                </a:lnTo>
                <a:lnTo>
                  <a:pt x="699614" y="142239"/>
                </a:lnTo>
                <a:lnTo>
                  <a:pt x="705751" y="110489"/>
                </a:lnTo>
                <a:lnTo>
                  <a:pt x="703875" y="81279"/>
                </a:lnTo>
                <a:lnTo>
                  <a:pt x="694510" y="54609"/>
                </a:lnTo>
                <a:lnTo>
                  <a:pt x="677828" y="33019"/>
                </a:lnTo>
                <a:lnTo>
                  <a:pt x="664211" y="22859"/>
                </a:lnTo>
                <a:close/>
              </a:path>
              <a:path w="824229" h="699770">
                <a:moveTo>
                  <a:pt x="627075" y="171449"/>
                </a:moveTo>
                <a:lnTo>
                  <a:pt x="622681" y="172719"/>
                </a:lnTo>
                <a:lnTo>
                  <a:pt x="568629" y="172719"/>
                </a:lnTo>
                <a:lnTo>
                  <a:pt x="560222" y="173989"/>
                </a:lnTo>
                <a:lnTo>
                  <a:pt x="627143" y="173989"/>
                </a:lnTo>
                <a:lnTo>
                  <a:pt x="627075" y="171449"/>
                </a:lnTo>
                <a:close/>
              </a:path>
              <a:path w="824229" h="699770">
                <a:moveTo>
                  <a:pt x="284112" y="22859"/>
                </a:moveTo>
                <a:lnTo>
                  <a:pt x="224980" y="22859"/>
                </a:lnTo>
                <a:lnTo>
                  <a:pt x="255295" y="30479"/>
                </a:lnTo>
                <a:lnTo>
                  <a:pt x="281571" y="48259"/>
                </a:lnTo>
                <a:lnTo>
                  <a:pt x="298361" y="76199"/>
                </a:lnTo>
                <a:lnTo>
                  <a:pt x="303412" y="106679"/>
                </a:lnTo>
                <a:lnTo>
                  <a:pt x="296837" y="137159"/>
                </a:lnTo>
                <a:lnTo>
                  <a:pt x="278752" y="162559"/>
                </a:lnTo>
                <a:lnTo>
                  <a:pt x="273203" y="167639"/>
                </a:lnTo>
                <a:lnTo>
                  <a:pt x="267260" y="171449"/>
                </a:lnTo>
                <a:lnTo>
                  <a:pt x="260662" y="172719"/>
                </a:lnTo>
                <a:lnTo>
                  <a:pt x="300071" y="172719"/>
                </a:lnTo>
                <a:lnTo>
                  <a:pt x="302031" y="170179"/>
                </a:lnTo>
                <a:lnTo>
                  <a:pt x="307368" y="162559"/>
                </a:lnTo>
                <a:lnTo>
                  <a:pt x="312253" y="154939"/>
                </a:lnTo>
                <a:lnTo>
                  <a:pt x="316776" y="147319"/>
                </a:lnTo>
                <a:lnTo>
                  <a:pt x="533592" y="147319"/>
                </a:lnTo>
                <a:lnTo>
                  <a:pt x="531464" y="144779"/>
                </a:lnTo>
                <a:lnTo>
                  <a:pt x="522460" y="119379"/>
                </a:lnTo>
                <a:lnTo>
                  <a:pt x="521936" y="92709"/>
                </a:lnTo>
                <a:lnTo>
                  <a:pt x="530352" y="66039"/>
                </a:lnTo>
                <a:lnTo>
                  <a:pt x="534291" y="60959"/>
                </a:lnTo>
                <a:lnTo>
                  <a:pt x="316649" y="60959"/>
                </a:lnTo>
                <a:lnTo>
                  <a:pt x="315074" y="58419"/>
                </a:lnTo>
                <a:lnTo>
                  <a:pt x="313563" y="55879"/>
                </a:lnTo>
                <a:lnTo>
                  <a:pt x="312153" y="53339"/>
                </a:lnTo>
                <a:lnTo>
                  <a:pt x="292923" y="29209"/>
                </a:lnTo>
                <a:lnTo>
                  <a:pt x="284112" y="22859"/>
                </a:lnTo>
                <a:close/>
              </a:path>
              <a:path w="824229" h="699770">
                <a:moveTo>
                  <a:pt x="410868" y="1269"/>
                </a:moveTo>
                <a:lnTo>
                  <a:pt x="373843" y="7619"/>
                </a:lnTo>
                <a:lnTo>
                  <a:pt x="341106" y="27939"/>
                </a:lnTo>
                <a:lnTo>
                  <a:pt x="316649" y="60959"/>
                </a:lnTo>
                <a:lnTo>
                  <a:pt x="507746" y="60959"/>
                </a:lnTo>
                <a:lnTo>
                  <a:pt x="481812" y="26669"/>
                </a:lnTo>
                <a:lnTo>
                  <a:pt x="448189" y="7619"/>
                </a:lnTo>
                <a:lnTo>
                  <a:pt x="410868" y="1269"/>
                </a:lnTo>
                <a:close/>
              </a:path>
              <a:path w="824229" h="699770">
                <a:moveTo>
                  <a:pt x="597247" y="0"/>
                </a:moveTo>
                <a:lnTo>
                  <a:pt x="541782" y="20319"/>
                </a:lnTo>
                <a:lnTo>
                  <a:pt x="514517" y="49529"/>
                </a:lnTo>
                <a:lnTo>
                  <a:pt x="507746" y="60959"/>
                </a:lnTo>
                <a:lnTo>
                  <a:pt x="534291" y="60959"/>
                </a:lnTo>
                <a:lnTo>
                  <a:pt x="547093" y="44449"/>
                </a:lnTo>
                <a:lnTo>
                  <a:pt x="569264" y="30479"/>
                </a:lnTo>
                <a:lnTo>
                  <a:pt x="594931" y="22859"/>
                </a:lnTo>
                <a:lnTo>
                  <a:pt x="664211" y="22859"/>
                </a:lnTo>
                <a:lnTo>
                  <a:pt x="653999" y="15239"/>
                </a:lnTo>
                <a:lnTo>
                  <a:pt x="625558" y="2539"/>
                </a:lnTo>
                <a:lnTo>
                  <a:pt x="597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64112" y="2281029"/>
            <a:ext cx="862202" cy="810555"/>
          </a:xfrm>
          <a:custGeom>
            <a:avLst/>
            <a:gdLst/>
            <a:ahLst/>
            <a:cxnLst/>
            <a:rect l="l" t="t" r="r" b="b"/>
            <a:pathLst>
              <a:path w="862330" h="810894">
                <a:moveTo>
                  <a:pt x="862139" y="810463"/>
                </a:moveTo>
                <a:lnTo>
                  <a:pt x="0" y="810463"/>
                </a:lnTo>
                <a:lnTo>
                  <a:pt x="0" y="0"/>
                </a:lnTo>
                <a:lnTo>
                  <a:pt x="862139" y="0"/>
                </a:lnTo>
                <a:lnTo>
                  <a:pt x="862139" y="810463"/>
                </a:lnTo>
                <a:close/>
              </a:path>
            </a:pathLst>
          </a:custGeom>
          <a:solidFill>
            <a:srgbClr val="0C71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296934" y="2424679"/>
            <a:ext cx="608240" cy="515404"/>
          </a:xfrm>
          <a:custGeom>
            <a:avLst/>
            <a:gdLst/>
            <a:ahLst/>
            <a:cxnLst/>
            <a:rect l="l" t="t" r="r" b="b"/>
            <a:pathLst>
              <a:path w="608330" h="515619">
                <a:moveTo>
                  <a:pt x="3162" y="116840"/>
                </a:moveTo>
                <a:lnTo>
                  <a:pt x="0" y="116840"/>
                </a:lnTo>
                <a:lnTo>
                  <a:pt x="25" y="124460"/>
                </a:lnTo>
                <a:lnTo>
                  <a:pt x="148" y="224790"/>
                </a:lnTo>
                <a:lnTo>
                  <a:pt x="25" y="273050"/>
                </a:lnTo>
                <a:lnTo>
                  <a:pt x="1752" y="274320"/>
                </a:lnTo>
                <a:lnTo>
                  <a:pt x="20802" y="274320"/>
                </a:lnTo>
                <a:lnTo>
                  <a:pt x="28092" y="275590"/>
                </a:lnTo>
                <a:lnTo>
                  <a:pt x="49954" y="283210"/>
                </a:lnTo>
                <a:lnTo>
                  <a:pt x="68880" y="295910"/>
                </a:lnTo>
                <a:lnTo>
                  <a:pt x="81854" y="316230"/>
                </a:lnTo>
                <a:lnTo>
                  <a:pt x="85864" y="344170"/>
                </a:lnTo>
                <a:lnTo>
                  <a:pt x="85604" y="354330"/>
                </a:lnTo>
                <a:lnTo>
                  <a:pt x="85626" y="381000"/>
                </a:lnTo>
                <a:lnTo>
                  <a:pt x="92978" y="438150"/>
                </a:lnTo>
                <a:lnTo>
                  <a:pt x="115976" y="474980"/>
                </a:lnTo>
                <a:lnTo>
                  <a:pt x="152917" y="504190"/>
                </a:lnTo>
                <a:lnTo>
                  <a:pt x="198602" y="515620"/>
                </a:lnTo>
                <a:lnTo>
                  <a:pt x="419355" y="515620"/>
                </a:lnTo>
                <a:lnTo>
                  <a:pt x="429075" y="514350"/>
                </a:lnTo>
                <a:lnTo>
                  <a:pt x="438500" y="511810"/>
                </a:lnTo>
                <a:lnTo>
                  <a:pt x="447598" y="508000"/>
                </a:lnTo>
                <a:lnTo>
                  <a:pt x="459793" y="500380"/>
                </a:lnTo>
                <a:lnTo>
                  <a:pt x="198056" y="500380"/>
                </a:lnTo>
                <a:lnTo>
                  <a:pt x="187032" y="499110"/>
                </a:lnTo>
                <a:lnTo>
                  <a:pt x="153579" y="485140"/>
                </a:lnTo>
                <a:lnTo>
                  <a:pt x="126749" y="462280"/>
                </a:lnTo>
                <a:lnTo>
                  <a:pt x="108790" y="431800"/>
                </a:lnTo>
                <a:lnTo>
                  <a:pt x="101955" y="397510"/>
                </a:lnTo>
                <a:lnTo>
                  <a:pt x="101968" y="354330"/>
                </a:lnTo>
                <a:lnTo>
                  <a:pt x="102175" y="345440"/>
                </a:lnTo>
                <a:lnTo>
                  <a:pt x="102065" y="336550"/>
                </a:lnTo>
                <a:lnTo>
                  <a:pt x="78365" y="281940"/>
                </a:lnTo>
                <a:lnTo>
                  <a:pt x="33515" y="260350"/>
                </a:lnTo>
                <a:lnTo>
                  <a:pt x="23911" y="257810"/>
                </a:lnTo>
                <a:lnTo>
                  <a:pt x="18980" y="255270"/>
                </a:lnTo>
                <a:lnTo>
                  <a:pt x="17163" y="250190"/>
                </a:lnTo>
                <a:lnTo>
                  <a:pt x="16903" y="240030"/>
                </a:lnTo>
                <a:lnTo>
                  <a:pt x="16783" y="142240"/>
                </a:lnTo>
                <a:lnTo>
                  <a:pt x="16751" y="135890"/>
                </a:lnTo>
                <a:lnTo>
                  <a:pt x="18034" y="134620"/>
                </a:lnTo>
                <a:lnTo>
                  <a:pt x="89175" y="134620"/>
                </a:lnTo>
                <a:lnTo>
                  <a:pt x="54776" y="123190"/>
                </a:lnTo>
                <a:lnTo>
                  <a:pt x="31197" y="119380"/>
                </a:lnTo>
                <a:lnTo>
                  <a:pt x="6997" y="118110"/>
                </a:lnTo>
                <a:lnTo>
                  <a:pt x="3162" y="116840"/>
                </a:lnTo>
                <a:close/>
              </a:path>
              <a:path w="608330" h="515619">
                <a:moveTo>
                  <a:pt x="451091" y="259080"/>
                </a:moveTo>
                <a:lnTo>
                  <a:pt x="150495" y="259080"/>
                </a:lnTo>
                <a:lnTo>
                  <a:pt x="176744" y="262890"/>
                </a:lnTo>
                <a:lnTo>
                  <a:pt x="197958" y="273050"/>
                </a:lnTo>
                <a:lnTo>
                  <a:pt x="229590" y="311150"/>
                </a:lnTo>
                <a:lnTo>
                  <a:pt x="238102" y="381000"/>
                </a:lnTo>
                <a:lnTo>
                  <a:pt x="238453" y="417830"/>
                </a:lnTo>
                <a:lnTo>
                  <a:pt x="238873" y="453390"/>
                </a:lnTo>
                <a:lnTo>
                  <a:pt x="239420" y="491490"/>
                </a:lnTo>
                <a:lnTo>
                  <a:pt x="239534" y="497840"/>
                </a:lnTo>
                <a:lnTo>
                  <a:pt x="238086" y="500380"/>
                </a:lnTo>
                <a:lnTo>
                  <a:pt x="372021" y="500380"/>
                </a:lnTo>
                <a:lnTo>
                  <a:pt x="371182" y="497840"/>
                </a:lnTo>
                <a:lnTo>
                  <a:pt x="371277" y="485140"/>
                </a:lnTo>
                <a:lnTo>
                  <a:pt x="371335" y="414020"/>
                </a:lnTo>
                <a:lnTo>
                  <a:pt x="369862" y="414020"/>
                </a:lnTo>
                <a:lnTo>
                  <a:pt x="369836" y="340360"/>
                </a:lnTo>
                <a:lnTo>
                  <a:pt x="376683" y="311150"/>
                </a:lnTo>
                <a:lnTo>
                  <a:pt x="395000" y="284480"/>
                </a:lnTo>
                <a:lnTo>
                  <a:pt x="421048" y="266700"/>
                </a:lnTo>
                <a:lnTo>
                  <a:pt x="451091" y="259080"/>
                </a:lnTo>
                <a:close/>
              </a:path>
              <a:path w="608330" h="515619">
                <a:moveTo>
                  <a:pt x="391890" y="499110"/>
                </a:moveTo>
                <a:lnTo>
                  <a:pt x="385158" y="499110"/>
                </a:lnTo>
                <a:lnTo>
                  <a:pt x="378447" y="500380"/>
                </a:lnTo>
                <a:lnTo>
                  <a:pt x="398631" y="500380"/>
                </a:lnTo>
                <a:lnTo>
                  <a:pt x="391890" y="499110"/>
                </a:lnTo>
                <a:close/>
              </a:path>
              <a:path w="608330" h="515619">
                <a:moveTo>
                  <a:pt x="607842" y="133350"/>
                </a:moveTo>
                <a:lnTo>
                  <a:pt x="591337" y="133350"/>
                </a:lnTo>
                <a:lnTo>
                  <a:pt x="591349" y="219710"/>
                </a:lnTo>
                <a:lnTo>
                  <a:pt x="591566" y="256540"/>
                </a:lnTo>
                <a:lnTo>
                  <a:pt x="589826" y="257810"/>
                </a:lnTo>
                <a:lnTo>
                  <a:pt x="542544" y="273050"/>
                </a:lnTo>
                <a:lnTo>
                  <a:pt x="513168" y="304800"/>
                </a:lnTo>
                <a:lnTo>
                  <a:pt x="505853" y="401320"/>
                </a:lnTo>
                <a:lnTo>
                  <a:pt x="497148" y="438150"/>
                </a:lnTo>
                <a:lnTo>
                  <a:pt x="474724" y="469900"/>
                </a:lnTo>
                <a:lnTo>
                  <a:pt x="442744" y="491490"/>
                </a:lnTo>
                <a:lnTo>
                  <a:pt x="405371" y="500380"/>
                </a:lnTo>
                <a:lnTo>
                  <a:pt x="459793" y="500380"/>
                </a:lnTo>
                <a:lnTo>
                  <a:pt x="501315" y="464820"/>
                </a:lnTo>
                <a:lnTo>
                  <a:pt x="522236" y="398780"/>
                </a:lnTo>
                <a:lnTo>
                  <a:pt x="522376" y="388620"/>
                </a:lnTo>
                <a:lnTo>
                  <a:pt x="522250" y="356870"/>
                </a:lnTo>
                <a:lnTo>
                  <a:pt x="522224" y="340360"/>
                </a:lnTo>
                <a:lnTo>
                  <a:pt x="532603" y="303530"/>
                </a:lnTo>
                <a:lnTo>
                  <a:pt x="563270" y="280670"/>
                </a:lnTo>
                <a:lnTo>
                  <a:pt x="590889" y="274320"/>
                </a:lnTo>
                <a:lnTo>
                  <a:pt x="606425" y="274320"/>
                </a:lnTo>
                <a:lnTo>
                  <a:pt x="607872" y="273050"/>
                </a:lnTo>
                <a:lnTo>
                  <a:pt x="607771" y="250190"/>
                </a:lnTo>
                <a:lnTo>
                  <a:pt x="607667" y="219710"/>
                </a:lnTo>
                <a:lnTo>
                  <a:pt x="607791" y="142240"/>
                </a:lnTo>
                <a:lnTo>
                  <a:pt x="607842" y="133350"/>
                </a:lnTo>
                <a:close/>
              </a:path>
              <a:path w="608330" h="515619">
                <a:moveTo>
                  <a:pt x="89175" y="134620"/>
                </a:moveTo>
                <a:lnTo>
                  <a:pt x="23837" y="134620"/>
                </a:lnTo>
                <a:lnTo>
                  <a:pt x="44848" y="138430"/>
                </a:lnTo>
                <a:lnTo>
                  <a:pt x="65281" y="143510"/>
                </a:lnTo>
                <a:lnTo>
                  <a:pt x="85242" y="149860"/>
                </a:lnTo>
                <a:lnTo>
                  <a:pt x="104838" y="158750"/>
                </a:lnTo>
                <a:lnTo>
                  <a:pt x="122662" y="166370"/>
                </a:lnTo>
                <a:lnTo>
                  <a:pt x="144691" y="179070"/>
                </a:lnTo>
                <a:lnTo>
                  <a:pt x="146392" y="181610"/>
                </a:lnTo>
                <a:lnTo>
                  <a:pt x="146265" y="186690"/>
                </a:lnTo>
                <a:lnTo>
                  <a:pt x="145967" y="203200"/>
                </a:lnTo>
                <a:lnTo>
                  <a:pt x="145800" y="219710"/>
                </a:lnTo>
                <a:lnTo>
                  <a:pt x="145689" y="236220"/>
                </a:lnTo>
                <a:lnTo>
                  <a:pt x="145516" y="256540"/>
                </a:lnTo>
                <a:lnTo>
                  <a:pt x="144995" y="259080"/>
                </a:lnTo>
                <a:lnTo>
                  <a:pt x="461340" y="259080"/>
                </a:lnTo>
                <a:lnTo>
                  <a:pt x="462430" y="186690"/>
                </a:lnTo>
                <a:lnTo>
                  <a:pt x="462538" y="181610"/>
                </a:lnTo>
                <a:lnTo>
                  <a:pt x="462648" y="179070"/>
                </a:lnTo>
                <a:lnTo>
                  <a:pt x="466445" y="177800"/>
                </a:lnTo>
                <a:lnTo>
                  <a:pt x="304939" y="177800"/>
                </a:lnTo>
                <a:lnTo>
                  <a:pt x="302056" y="175260"/>
                </a:lnTo>
                <a:lnTo>
                  <a:pt x="286306" y="162560"/>
                </a:lnTo>
                <a:lnTo>
                  <a:pt x="144614" y="162560"/>
                </a:lnTo>
                <a:lnTo>
                  <a:pt x="141325" y="158750"/>
                </a:lnTo>
                <a:lnTo>
                  <a:pt x="129591" y="152400"/>
                </a:lnTo>
                <a:lnTo>
                  <a:pt x="120010" y="147320"/>
                </a:lnTo>
                <a:lnTo>
                  <a:pt x="110326" y="143510"/>
                </a:lnTo>
                <a:lnTo>
                  <a:pt x="100507" y="138430"/>
                </a:lnTo>
                <a:lnTo>
                  <a:pt x="89175" y="134620"/>
                </a:lnTo>
                <a:close/>
              </a:path>
              <a:path w="608330" h="515619">
                <a:moveTo>
                  <a:pt x="394103" y="107950"/>
                </a:moveTo>
                <a:lnTo>
                  <a:pt x="374472" y="107950"/>
                </a:lnTo>
                <a:lnTo>
                  <a:pt x="377854" y="114300"/>
                </a:lnTo>
                <a:lnTo>
                  <a:pt x="381509" y="119380"/>
                </a:lnTo>
                <a:lnTo>
                  <a:pt x="385671" y="125730"/>
                </a:lnTo>
                <a:lnTo>
                  <a:pt x="390575" y="130810"/>
                </a:lnTo>
                <a:lnTo>
                  <a:pt x="374030" y="135890"/>
                </a:lnTo>
                <a:lnTo>
                  <a:pt x="358452" y="142240"/>
                </a:lnTo>
                <a:lnTo>
                  <a:pt x="324427" y="162560"/>
                </a:lnTo>
                <a:lnTo>
                  <a:pt x="306603" y="176530"/>
                </a:lnTo>
                <a:lnTo>
                  <a:pt x="304939" y="177800"/>
                </a:lnTo>
                <a:lnTo>
                  <a:pt x="466445" y="177800"/>
                </a:lnTo>
                <a:lnTo>
                  <a:pt x="492904" y="163830"/>
                </a:lnTo>
                <a:lnTo>
                  <a:pt x="501077" y="160020"/>
                </a:lnTo>
                <a:lnTo>
                  <a:pt x="462826" y="160020"/>
                </a:lnTo>
                <a:lnTo>
                  <a:pt x="460933" y="153670"/>
                </a:lnTo>
                <a:lnTo>
                  <a:pt x="463130" y="151130"/>
                </a:lnTo>
                <a:lnTo>
                  <a:pt x="469061" y="148590"/>
                </a:lnTo>
                <a:lnTo>
                  <a:pt x="490127" y="138430"/>
                </a:lnTo>
                <a:lnTo>
                  <a:pt x="492763" y="135890"/>
                </a:lnTo>
                <a:lnTo>
                  <a:pt x="462978" y="135890"/>
                </a:lnTo>
                <a:lnTo>
                  <a:pt x="462756" y="127000"/>
                </a:lnTo>
                <a:lnTo>
                  <a:pt x="413397" y="127000"/>
                </a:lnTo>
                <a:lnTo>
                  <a:pt x="409016" y="125730"/>
                </a:lnTo>
                <a:lnTo>
                  <a:pt x="404736" y="121920"/>
                </a:lnTo>
                <a:lnTo>
                  <a:pt x="394103" y="107950"/>
                </a:lnTo>
                <a:close/>
              </a:path>
              <a:path w="608330" h="515619">
                <a:moveTo>
                  <a:pt x="176759" y="1270"/>
                </a:moveTo>
                <a:lnTo>
                  <a:pt x="153644" y="1270"/>
                </a:lnTo>
                <a:lnTo>
                  <a:pt x="131840" y="6350"/>
                </a:lnTo>
                <a:lnTo>
                  <a:pt x="113945" y="17780"/>
                </a:lnTo>
                <a:lnTo>
                  <a:pt x="100196" y="33020"/>
                </a:lnTo>
                <a:lnTo>
                  <a:pt x="90830" y="53340"/>
                </a:lnTo>
                <a:lnTo>
                  <a:pt x="86904" y="76200"/>
                </a:lnTo>
                <a:lnTo>
                  <a:pt x="89652" y="97790"/>
                </a:lnTo>
                <a:lnTo>
                  <a:pt x="114096" y="134620"/>
                </a:lnTo>
                <a:lnTo>
                  <a:pt x="146570" y="151130"/>
                </a:lnTo>
                <a:lnTo>
                  <a:pt x="149110" y="153670"/>
                </a:lnTo>
                <a:lnTo>
                  <a:pt x="144614" y="162560"/>
                </a:lnTo>
                <a:lnTo>
                  <a:pt x="286306" y="162560"/>
                </a:lnTo>
                <a:lnTo>
                  <a:pt x="283156" y="160020"/>
                </a:lnTo>
                <a:lnTo>
                  <a:pt x="263126" y="148590"/>
                </a:lnTo>
                <a:lnTo>
                  <a:pt x="241679" y="138430"/>
                </a:lnTo>
                <a:lnTo>
                  <a:pt x="233962" y="135890"/>
                </a:lnTo>
                <a:lnTo>
                  <a:pt x="146189" y="135890"/>
                </a:lnTo>
                <a:lnTo>
                  <a:pt x="142189" y="132080"/>
                </a:lnTo>
                <a:lnTo>
                  <a:pt x="140195" y="132080"/>
                </a:lnTo>
                <a:lnTo>
                  <a:pt x="116093" y="113030"/>
                </a:lnTo>
                <a:lnTo>
                  <a:pt x="104533" y="86360"/>
                </a:lnTo>
                <a:lnTo>
                  <a:pt x="106508" y="58420"/>
                </a:lnTo>
                <a:lnTo>
                  <a:pt x="123012" y="31750"/>
                </a:lnTo>
                <a:lnTo>
                  <a:pt x="143331" y="20320"/>
                </a:lnTo>
                <a:lnTo>
                  <a:pt x="166011" y="16510"/>
                </a:lnTo>
                <a:lnTo>
                  <a:pt x="210685" y="16510"/>
                </a:lnTo>
                <a:lnTo>
                  <a:pt x="197940" y="7620"/>
                </a:lnTo>
                <a:lnTo>
                  <a:pt x="176759" y="1270"/>
                </a:lnTo>
                <a:close/>
              </a:path>
              <a:path w="608330" h="515619">
                <a:moveTo>
                  <a:pt x="605447" y="116840"/>
                </a:moveTo>
                <a:lnTo>
                  <a:pt x="598893" y="116840"/>
                </a:lnTo>
                <a:lnTo>
                  <a:pt x="574328" y="119380"/>
                </a:lnTo>
                <a:lnTo>
                  <a:pt x="550410" y="124460"/>
                </a:lnTo>
                <a:lnTo>
                  <a:pt x="527050" y="130810"/>
                </a:lnTo>
                <a:lnTo>
                  <a:pt x="504164" y="140970"/>
                </a:lnTo>
                <a:lnTo>
                  <a:pt x="493771" y="144780"/>
                </a:lnTo>
                <a:lnTo>
                  <a:pt x="462826" y="160020"/>
                </a:lnTo>
                <a:lnTo>
                  <a:pt x="501077" y="160020"/>
                </a:lnTo>
                <a:lnTo>
                  <a:pt x="520145" y="151130"/>
                </a:lnTo>
                <a:lnTo>
                  <a:pt x="548346" y="142240"/>
                </a:lnTo>
                <a:lnTo>
                  <a:pt x="577684" y="135890"/>
                </a:lnTo>
                <a:lnTo>
                  <a:pt x="591337" y="133350"/>
                </a:lnTo>
                <a:lnTo>
                  <a:pt x="607842" y="133350"/>
                </a:lnTo>
                <a:lnTo>
                  <a:pt x="607949" y="118110"/>
                </a:lnTo>
                <a:lnTo>
                  <a:pt x="605447" y="116840"/>
                </a:lnTo>
                <a:close/>
              </a:path>
              <a:path w="608330" h="515619">
                <a:moveTo>
                  <a:pt x="374472" y="107950"/>
                </a:moveTo>
                <a:lnTo>
                  <a:pt x="233756" y="107950"/>
                </a:lnTo>
                <a:lnTo>
                  <a:pt x="246696" y="127000"/>
                </a:lnTo>
                <a:lnTo>
                  <a:pt x="262542" y="140970"/>
                </a:lnTo>
                <a:lnTo>
                  <a:pt x="281553" y="149860"/>
                </a:lnTo>
                <a:lnTo>
                  <a:pt x="303987" y="152400"/>
                </a:lnTo>
                <a:lnTo>
                  <a:pt x="326371" y="149860"/>
                </a:lnTo>
                <a:lnTo>
                  <a:pt x="345387" y="140970"/>
                </a:lnTo>
                <a:lnTo>
                  <a:pt x="361324" y="127000"/>
                </a:lnTo>
                <a:lnTo>
                  <a:pt x="374472" y="107950"/>
                </a:lnTo>
                <a:close/>
              </a:path>
              <a:path w="608330" h="515619">
                <a:moveTo>
                  <a:pt x="147447" y="125730"/>
                </a:moveTo>
                <a:lnTo>
                  <a:pt x="146189" y="135890"/>
                </a:lnTo>
                <a:lnTo>
                  <a:pt x="233962" y="135890"/>
                </a:lnTo>
                <a:lnTo>
                  <a:pt x="218528" y="130810"/>
                </a:lnTo>
                <a:lnTo>
                  <a:pt x="220699" y="128270"/>
                </a:lnTo>
                <a:lnTo>
                  <a:pt x="194729" y="128270"/>
                </a:lnTo>
                <a:lnTo>
                  <a:pt x="182143" y="127000"/>
                </a:lnTo>
                <a:lnTo>
                  <a:pt x="151676" y="127000"/>
                </a:lnTo>
                <a:lnTo>
                  <a:pt x="147447" y="125730"/>
                </a:lnTo>
                <a:close/>
              </a:path>
              <a:path w="608330" h="515619">
                <a:moveTo>
                  <a:pt x="491378" y="16510"/>
                </a:moveTo>
                <a:lnTo>
                  <a:pt x="439001" y="16510"/>
                </a:lnTo>
                <a:lnTo>
                  <a:pt x="459092" y="17780"/>
                </a:lnTo>
                <a:lnTo>
                  <a:pt x="477580" y="26670"/>
                </a:lnTo>
                <a:lnTo>
                  <a:pt x="491944" y="39370"/>
                </a:lnTo>
                <a:lnTo>
                  <a:pt x="501226" y="57150"/>
                </a:lnTo>
                <a:lnTo>
                  <a:pt x="504469" y="76200"/>
                </a:lnTo>
                <a:lnTo>
                  <a:pt x="501838" y="93980"/>
                </a:lnTo>
                <a:lnTo>
                  <a:pt x="494577" y="109220"/>
                </a:lnTo>
                <a:lnTo>
                  <a:pt x="483375" y="121920"/>
                </a:lnTo>
                <a:lnTo>
                  <a:pt x="468922" y="130810"/>
                </a:lnTo>
                <a:lnTo>
                  <a:pt x="466534" y="132080"/>
                </a:lnTo>
                <a:lnTo>
                  <a:pt x="462978" y="135890"/>
                </a:lnTo>
                <a:lnTo>
                  <a:pt x="492763" y="135890"/>
                </a:lnTo>
                <a:lnTo>
                  <a:pt x="505944" y="123190"/>
                </a:lnTo>
                <a:lnTo>
                  <a:pt x="516248" y="104140"/>
                </a:lnTo>
                <a:lnTo>
                  <a:pt x="520776" y="81280"/>
                </a:lnTo>
                <a:lnTo>
                  <a:pt x="519395" y="58420"/>
                </a:lnTo>
                <a:lnTo>
                  <a:pt x="512483" y="39370"/>
                </a:lnTo>
                <a:lnTo>
                  <a:pt x="500170" y="22860"/>
                </a:lnTo>
                <a:lnTo>
                  <a:pt x="491378" y="16510"/>
                </a:lnTo>
                <a:close/>
              </a:path>
              <a:path w="608330" h="515619">
                <a:moveTo>
                  <a:pt x="210685" y="16510"/>
                </a:moveTo>
                <a:lnTo>
                  <a:pt x="166011" y="16510"/>
                </a:lnTo>
                <a:lnTo>
                  <a:pt x="188381" y="21590"/>
                </a:lnTo>
                <a:lnTo>
                  <a:pt x="207772" y="35560"/>
                </a:lnTo>
                <a:lnTo>
                  <a:pt x="220164" y="55880"/>
                </a:lnTo>
                <a:lnTo>
                  <a:pt x="223891" y="77470"/>
                </a:lnTo>
                <a:lnTo>
                  <a:pt x="219041" y="100330"/>
                </a:lnTo>
                <a:lnTo>
                  <a:pt x="205701" y="119380"/>
                </a:lnTo>
                <a:lnTo>
                  <a:pt x="200342" y="124460"/>
                </a:lnTo>
                <a:lnTo>
                  <a:pt x="194729" y="128270"/>
                </a:lnTo>
                <a:lnTo>
                  <a:pt x="220699" y="128270"/>
                </a:lnTo>
                <a:lnTo>
                  <a:pt x="222869" y="125730"/>
                </a:lnTo>
                <a:lnTo>
                  <a:pt x="226809" y="119380"/>
                </a:lnTo>
                <a:lnTo>
                  <a:pt x="230416" y="114300"/>
                </a:lnTo>
                <a:lnTo>
                  <a:pt x="233756" y="107950"/>
                </a:lnTo>
                <a:lnTo>
                  <a:pt x="394103" y="107950"/>
                </a:lnTo>
                <a:lnTo>
                  <a:pt x="392170" y="105410"/>
                </a:lnTo>
                <a:lnTo>
                  <a:pt x="385522" y="87630"/>
                </a:lnTo>
                <a:lnTo>
                  <a:pt x="385135" y="67310"/>
                </a:lnTo>
                <a:lnTo>
                  <a:pt x="391350" y="48260"/>
                </a:lnTo>
                <a:lnTo>
                  <a:pt x="394439" y="44450"/>
                </a:lnTo>
                <a:lnTo>
                  <a:pt x="233667" y="44450"/>
                </a:lnTo>
                <a:lnTo>
                  <a:pt x="232498" y="41910"/>
                </a:lnTo>
                <a:lnTo>
                  <a:pt x="231381" y="40640"/>
                </a:lnTo>
                <a:lnTo>
                  <a:pt x="230339" y="39370"/>
                </a:lnTo>
                <a:lnTo>
                  <a:pt x="216147" y="20320"/>
                </a:lnTo>
                <a:lnTo>
                  <a:pt x="210685" y="16510"/>
                </a:lnTo>
                <a:close/>
              </a:path>
              <a:path w="608330" h="515619">
                <a:moveTo>
                  <a:pt x="462724" y="125730"/>
                </a:moveTo>
                <a:lnTo>
                  <a:pt x="459486" y="127000"/>
                </a:lnTo>
                <a:lnTo>
                  <a:pt x="462756" y="127000"/>
                </a:lnTo>
                <a:lnTo>
                  <a:pt x="462724" y="125730"/>
                </a:lnTo>
                <a:close/>
              </a:path>
              <a:path w="608330" h="515619">
                <a:moveTo>
                  <a:pt x="303179" y="0"/>
                </a:moveTo>
                <a:lnTo>
                  <a:pt x="263204" y="11430"/>
                </a:lnTo>
                <a:lnTo>
                  <a:pt x="233667" y="44450"/>
                </a:lnTo>
                <a:lnTo>
                  <a:pt x="374662" y="44450"/>
                </a:lnTo>
                <a:lnTo>
                  <a:pt x="343647" y="11430"/>
                </a:lnTo>
                <a:lnTo>
                  <a:pt x="303179" y="0"/>
                </a:lnTo>
                <a:close/>
              </a:path>
              <a:path w="608330" h="515619">
                <a:moveTo>
                  <a:pt x="440713" y="0"/>
                </a:moveTo>
                <a:lnTo>
                  <a:pt x="399783" y="13970"/>
                </a:lnTo>
                <a:lnTo>
                  <a:pt x="374662" y="44450"/>
                </a:lnTo>
                <a:lnTo>
                  <a:pt x="394439" y="44450"/>
                </a:lnTo>
                <a:lnTo>
                  <a:pt x="403705" y="33020"/>
                </a:lnTo>
                <a:lnTo>
                  <a:pt x="420063" y="21590"/>
                </a:lnTo>
                <a:lnTo>
                  <a:pt x="439001" y="16510"/>
                </a:lnTo>
                <a:lnTo>
                  <a:pt x="491378" y="16510"/>
                </a:lnTo>
                <a:lnTo>
                  <a:pt x="482587" y="10160"/>
                </a:lnTo>
                <a:lnTo>
                  <a:pt x="461603" y="1270"/>
                </a:lnTo>
                <a:lnTo>
                  <a:pt x="4407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271298" y="1036901"/>
            <a:ext cx="107298" cy="172013"/>
          </a:xfrm>
          <a:custGeom>
            <a:avLst/>
            <a:gdLst/>
            <a:ahLst/>
            <a:cxnLst/>
            <a:rect l="l" t="t" r="r" b="b"/>
            <a:pathLst>
              <a:path w="107315" h="172084">
                <a:moveTo>
                  <a:pt x="44665" y="0"/>
                </a:moveTo>
                <a:lnTo>
                  <a:pt x="0" y="0"/>
                </a:lnTo>
                <a:lnTo>
                  <a:pt x="0" y="171488"/>
                </a:lnTo>
                <a:lnTo>
                  <a:pt x="44665" y="171488"/>
                </a:lnTo>
                <a:lnTo>
                  <a:pt x="44881" y="98869"/>
                </a:lnTo>
                <a:lnTo>
                  <a:pt x="96250" y="98869"/>
                </a:lnTo>
                <a:lnTo>
                  <a:pt x="93999" y="95192"/>
                </a:lnTo>
                <a:lnTo>
                  <a:pt x="84578" y="88953"/>
                </a:lnTo>
                <a:lnTo>
                  <a:pt x="71348" y="85636"/>
                </a:lnTo>
                <a:lnTo>
                  <a:pt x="84578" y="82350"/>
                </a:lnTo>
                <a:lnTo>
                  <a:pt x="93999" y="76190"/>
                </a:lnTo>
                <a:lnTo>
                  <a:pt x="96351" y="72402"/>
                </a:lnTo>
                <a:lnTo>
                  <a:pt x="44881" y="72402"/>
                </a:lnTo>
                <a:lnTo>
                  <a:pt x="44665" y="0"/>
                </a:lnTo>
                <a:close/>
              </a:path>
              <a:path w="107315" h="172084">
                <a:moveTo>
                  <a:pt x="96250" y="98869"/>
                </a:moveTo>
                <a:lnTo>
                  <a:pt x="44881" y="98869"/>
                </a:lnTo>
                <a:lnTo>
                  <a:pt x="48971" y="98945"/>
                </a:lnTo>
                <a:lnTo>
                  <a:pt x="52311" y="100266"/>
                </a:lnTo>
                <a:lnTo>
                  <a:pt x="57467" y="105410"/>
                </a:lnTo>
                <a:lnTo>
                  <a:pt x="58750" y="108826"/>
                </a:lnTo>
                <a:lnTo>
                  <a:pt x="58750" y="146507"/>
                </a:lnTo>
                <a:lnTo>
                  <a:pt x="59200" y="155012"/>
                </a:lnTo>
                <a:lnTo>
                  <a:pt x="60550" y="162012"/>
                </a:lnTo>
                <a:lnTo>
                  <a:pt x="62800" y="167504"/>
                </a:lnTo>
                <a:lnTo>
                  <a:pt x="65951" y="171488"/>
                </a:lnTo>
                <a:lnTo>
                  <a:pt x="107124" y="171488"/>
                </a:lnTo>
                <a:lnTo>
                  <a:pt x="104490" y="166655"/>
                </a:lnTo>
                <a:lnTo>
                  <a:pt x="102625" y="160424"/>
                </a:lnTo>
                <a:lnTo>
                  <a:pt x="101527" y="152791"/>
                </a:lnTo>
                <a:lnTo>
                  <a:pt x="101193" y="143751"/>
                </a:lnTo>
                <a:lnTo>
                  <a:pt x="101409" y="116446"/>
                </a:lnTo>
                <a:lnTo>
                  <a:pt x="99609" y="104356"/>
                </a:lnTo>
                <a:lnTo>
                  <a:pt x="96250" y="98869"/>
                </a:lnTo>
                <a:close/>
              </a:path>
              <a:path w="107315" h="172084">
                <a:moveTo>
                  <a:pt x="107124" y="0"/>
                </a:moveTo>
                <a:lnTo>
                  <a:pt x="65951" y="0"/>
                </a:lnTo>
                <a:lnTo>
                  <a:pt x="62957" y="3983"/>
                </a:lnTo>
                <a:lnTo>
                  <a:pt x="60759" y="9475"/>
                </a:lnTo>
                <a:lnTo>
                  <a:pt x="59357" y="16475"/>
                </a:lnTo>
                <a:lnTo>
                  <a:pt x="58750" y="24980"/>
                </a:lnTo>
                <a:lnTo>
                  <a:pt x="57899" y="58432"/>
                </a:lnTo>
                <a:lnTo>
                  <a:pt x="57619" y="67538"/>
                </a:lnTo>
                <a:lnTo>
                  <a:pt x="53276" y="72199"/>
                </a:lnTo>
                <a:lnTo>
                  <a:pt x="44881" y="72402"/>
                </a:lnTo>
                <a:lnTo>
                  <a:pt x="96351" y="72402"/>
                </a:lnTo>
                <a:lnTo>
                  <a:pt x="99609" y="67158"/>
                </a:lnTo>
                <a:lnTo>
                  <a:pt x="101409" y="55257"/>
                </a:lnTo>
                <a:lnTo>
                  <a:pt x="101193" y="25831"/>
                </a:lnTo>
                <a:lnTo>
                  <a:pt x="101527" y="16873"/>
                </a:lnTo>
                <a:lnTo>
                  <a:pt x="102625" y="9582"/>
                </a:lnTo>
                <a:lnTo>
                  <a:pt x="104490" y="3957"/>
                </a:lnTo>
                <a:lnTo>
                  <a:pt x="1071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386156" y="1033409"/>
            <a:ext cx="103490" cy="178995"/>
          </a:xfrm>
          <a:custGeom>
            <a:avLst/>
            <a:gdLst/>
            <a:ahLst/>
            <a:cxnLst/>
            <a:rect l="l" t="t" r="r" b="b"/>
            <a:pathLst>
              <a:path w="103504" h="179069">
                <a:moveTo>
                  <a:pt x="60639" y="0"/>
                </a:moveTo>
                <a:lnTo>
                  <a:pt x="51470" y="0"/>
                </a:lnTo>
                <a:lnTo>
                  <a:pt x="44445" y="297"/>
                </a:lnTo>
                <a:lnTo>
                  <a:pt x="4480" y="24345"/>
                </a:lnTo>
                <a:lnTo>
                  <a:pt x="3" y="62387"/>
                </a:lnTo>
                <a:lnTo>
                  <a:pt x="0" y="116194"/>
                </a:lnTo>
                <a:lnTo>
                  <a:pt x="237" y="126450"/>
                </a:lnTo>
                <a:lnTo>
                  <a:pt x="13573" y="166585"/>
                </a:lnTo>
                <a:lnTo>
                  <a:pt x="42288" y="178574"/>
                </a:lnTo>
                <a:lnTo>
                  <a:pt x="51470" y="178574"/>
                </a:lnTo>
                <a:lnTo>
                  <a:pt x="89913" y="166090"/>
                </a:lnTo>
                <a:lnTo>
                  <a:pt x="100252" y="149580"/>
                </a:lnTo>
                <a:lnTo>
                  <a:pt x="48397" y="149580"/>
                </a:lnTo>
                <a:lnTo>
                  <a:pt x="46504" y="148412"/>
                </a:lnTo>
                <a:lnTo>
                  <a:pt x="44891" y="143751"/>
                </a:lnTo>
                <a:lnTo>
                  <a:pt x="44485" y="137617"/>
                </a:lnTo>
                <a:lnTo>
                  <a:pt x="44571" y="38061"/>
                </a:lnTo>
                <a:lnTo>
                  <a:pt x="45095" y="33502"/>
                </a:lnTo>
                <a:lnTo>
                  <a:pt x="47571" y="29908"/>
                </a:lnTo>
                <a:lnTo>
                  <a:pt x="49349" y="29006"/>
                </a:lnTo>
                <a:lnTo>
                  <a:pt x="100282" y="29006"/>
                </a:lnTo>
                <a:lnTo>
                  <a:pt x="98257" y="24002"/>
                </a:lnTo>
                <a:lnTo>
                  <a:pt x="89367" y="12001"/>
                </a:lnTo>
                <a:lnTo>
                  <a:pt x="83487" y="7505"/>
                </a:lnTo>
                <a:lnTo>
                  <a:pt x="68882" y="1498"/>
                </a:lnTo>
                <a:lnTo>
                  <a:pt x="60639" y="0"/>
                </a:lnTo>
                <a:close/>
              </a:path>
              <a:path w="103504" h="179069">
                <a:moveTo>
                  <a:pt x="100282" y="29006"/>
                </a:moveTo>
                <a:lnTo>
                  <a:pt x="54429" y="29006"/>
                </a:lnTo>
                <a:lnTo>
                  <a:pt x="56245" y="30124"/>
                </a:lnTo>
                <a:lnTo>
                  <a:pt x="58011" y="34569"/>
                </a:lnTo>
                <a:lnTo>
                  <a:pt x="58273" y="37579"/>
                </a:lnTo>
                <a:lnTo>
                  <a:pt x="58381" y="137617"/>
                </a:lnTo>
                <a:lnTo>
                  <a:pt x="58036" y="142874"/>
                </a:lnTo>
                <a:lnTo>
                  <a:pt x="56334" y="148234"/>
                </a:lnTo>
                <a:lnTo>
                  <a:pt x="54391" y="149580"/>
                </a:lnTo>
                <a:lnTo>
                  <a:pt x="100252" y="149580"/>
                </a:lnTo>
                <a:lnTo>
                  <a:pt x="102941" y="62387"/>
                </a:lnTo>
                <a:lnTo>
                  <a:pt x="102703" y="52135"/>
                </a:lnTo>
                <a:lnTo>
                  <a:pt x="102307" y="43865"/>
                </a:lnTo>
                <a:lnTo>
                  <a:pt x="101749" y="37579"/>
                </a:lnTo>
                <a:lnTo>
                  <a:pt x="100898" y="30530"/>
                </a:lnTo>
                <a:lnTo>
                  <a:pt x="100282" y="290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504904" y="1037001"/>
            <a:ext cx="96506" cy="171378"/>
          </a:xfrm>
          <a:custGeom>
            <a:avLst/>
            <a:gdLst/>
            <a:ahLst/>
            <a:cxnLst/>
            <a:rect l="l" t="t" r="r" b="b"/>
            <a:pathLst>
              <a:path w="96520" h="171450">
                <a:moveTo>
                  <a:pt x="44881" y="0"/>
                </a:moveTo>
                <a:lnTo>
                  <a:pt x="0" y="0"/>
                </a:lnTo>
                <a:lnTo>
                  <a:pt x="0" y="171386"/>
                </a:lnTo>
                <a:lnTo>
                  <a:pt x="44564" y="171386"/>
                </a:lnTo>
                <a:lnTo>
                  <a:pt x="44564" y="102361"/>
                </a:lnTo>
                <a:lnTo>
                  <a:pt x="66268" y="102361"/>
                </a:lnTo>
                <a:lnTo>
                  <a:pt x="96012" y="73825"/>
                </a:lnTo>
                <a:lnTo>
                  <a:pt x="96012" y="73037"/>
                </a:lnTo>
                <a:lnTo>
                  <a:pt x="46926" y="73037"/>
                </a:lnTo>
                <a:lnTo>
                  <a:pt x="45834" y="73012"/>
                </a:lnTo>
                <a:lnTo>
                  <a:pt x="44564" y="72936"/>
                </a:lnTo>
                <a:lnTo>
                  <a:pt x="44564" y="29324"/>
                </a:lnTo>
                <a:lnTo>
                  <a:pt x="95428" y="29324"/>
                </a:lnTo>
                <a:lnTo>
                  <a:pt x="93103" y="19075"/>
                </a:lnTo>
                <a:lnTo>
                  <a:pt x="53461" y="178"/>
                </a:lnTo>
                <a:lnTo>
                  <a:pt x="44881" y="0"/>
                </a:lnTo>
                <a:close/>
              </a:path>
              <a:path w="96520" h="171450">
                <a:moveTo>
                  <a:pt x="95428" y="29324"/>
                </a:moveTo>
                <a:lnTo>
                  <a:pt x="50355" y="29324"/>
                </a:lnTo>
                <a:lnTo>
                  <a:pt x="54165" y="30200"/>
                </a:lnTo>
                <a:lnTo>
                  <a:pt x="57835" y="33731"/>
                </a:lnTo>
                <a:lnTo>
                  <a:pt x="58674" y="37223"/>
                </a:lnTo>
                <a:lnTo>
                  <a:pt x="58750" y="63830"/>
                </a:lnTo>
                <a:lnTo>
                  <a:pt x="57962" y="68008"/>
                </a:lnTo>
                <a:lnTo>
                  <a:pt x="54775" y="72034"/>
                </a:lnTo>
                <a:lnTo>
                  <a:pt x="51943" y="73037"/>
                </a:lnTo>
                <a:lnTo>
                  <a:pt x="96012" y="73037"/>
                </a:lnTo>
                <a:lnTo>
                  <a:pt x="96012" y="37223"/>
                </a:lnTo>
                <a:lnTo>
                  <a:pt x="95428" y="29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635822" y="1071214"/>
            <a:ext cx="0" cy="137102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160"/>
                </a:lnTo>
              </a:path>
            </a:pathLst>
          </a:custGeom>
          <a:ln w="4467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613486" y="1054076"/>
            <a:ext cx="102855" cy="0"/>
          </a:xfrm>
          <a:custGeom>
            <a:avLst/>
            <a:gdLst/>
            <a:ahLst/>
            <a:cxnLst/>
            <a:rect l="l" t="t" r="r" b="b"/>
            <a:pathLst>
              <a:path w="102870">
                <a:moveTo>
                  <a:pt x="0" y="0"/>
                </a:moveTo>
                <a:lnTo>
                  <a:pt x="102577" y="0"/>
                </a:lnTo>
              </a:path>
            </a:pathLst>
          </a:custGeom>
          <a:ln w="3428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693720" y="1071190"/>
            <a:ext cx="0" cy="137737"/>
          </a:xfrm>
          <a:custGeom>
            <a:avLst/>
            <a:gdLst/>
            <a:ahLst/>
            <a:cxnLst/>
            <a:rect l="l" t="t" r="r" b="b"/>
            <a:pathLst>
              <a:path h="137794">
                <a:moveTo>
                  <a:pt x="0" y="0"/>
                </a:moveTo>
                <a:lnTo>
                  <a:pt x="0" y="137185"/>
                </a:lnTo>
              </a:path>
            </a:pathLst>
          </a:custGeom>
          <a:ln w="4466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726398" y="1036901"/>
            <a:ext cx="98410" cy="172013"/>
          </a:xfrm>
          <a:custGeom>
            <a:avLst/>
            <a:gdLst/>
            <a:ahLst/>
            <a:cxnLst/>
            <a:rect l="l" t="t" r="r" b="b"/>
            <a:pathLst>
              <a:path w="98425" h="172084">
                <a:moveTo>
                  <a:pt x="38722" y="0"/>
                </a:moveTo>
                <a:lnTo>
                  <a:pt x="0" y="0"/>
                </a:lnTo>
                <a:lnTo>
                  <a:pt x="23418" y="129032"/>
                </a:lnTo>
                <a:lnTo>
                  <a:pt x="25971" y="143395"/>
                </a:lnTo>
                <a:lnTo>
                  <a:pt x="25971" y="145516"/>
                </a:lnTo>
                <a:lnTo>
                  <a:pt x="25273" y="146977"/>
                </a:lnTo>
                <a:lnTo>
                  <a:pt x="22517" y="148882"/>
                </a:lnTo>
                <a:lnTo>
                  <a:pt x="18897" y="149364"/>
                </a:lnTo>
                <a:lnTo>
                  <a:pt x="10375" y="149364"/>
                </a:lnTo>
                <a:lnTo>
                  <a:pt x="10375" y="171488"/>
                </a:lnTo>
                <a:lnTo>
                  <a:pt x="36410" y="171488"/>
                </a:lnTo>
                <a:lnTo>
                  <a:pt x="46450" y="171197"/>
                </a:lnTo>
                <a:lnTo>
                  <a:pt x="80137" y="151320"/>
                </a:lnTo>
                <a:lnTo>
                  <a:pt x="86283" y="113588"/>
                </a:lnTo>
                <a:lnTo>
                  <a:pt x="87008" y="106807"/>
                </a:lnTo>
                <a:lnTo>
                  <a:pt x="52882" y="106807"/>
                </a:lnTo>
                <a:lnTo>
                  <a:pt x="38722" y="0"/>
                </a:lnTo>
                <a:close/>
              </a:path>
              <a:path w="98425" h="172084">
                <a:moveTo>
                  <a:pt x="98425" y="0"/>
                </a:moveTo>
                <a:lnTo>
                  <a:pt x="59728" y="0"/>
                </a:lnTo>
                <a:lnTo>
                  <a:pt x="52882" y="106807"/>
                </a:lnTo>
                <a:lnTo>
                  <a:pt x="87008" y="106807"/>
                </a:lnTo>
                <a:lnTo>
                  <a:pt x="984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832910" y="1033397"/>
            <a:ext cx="105394" cy="178995"/>
          </a:xfrm>
          <a:custGeom>
            <a:avLst/>
            <a:gdLst/>
            <a:ahLst/>
            <a:cxnLst/>
            <a:rect l="l" t="t" r="r" b="b"/>
            <a:pathLst>
              <a:path w="105409" h="179069">
                <a:moveTo>
                  <a:pt x="51981" y="0"/>
                </a:moveTo>
                <a:lnTo>
                  <a:pt x="13042" y="12712"/>
                </a:lnTo>
                <a:lnTo>
                  <a:pt x="80" y="55364"/>
                </a:lnTo>
                <a:lnTo>
                  <a:pt x="0" y="114122"/>
                </a:lnTo>
                <a:lnTo>
                  <a:pt x="259" y="125925"/>
                </a:lnTo>
                <a:lnTo>
                  <a:pt x="10406" y="163037"/>
                </a:lnTo>
                <a:lnTo>
                  <a:pt x="53251" y="178587"/>
                </a:lnTo>
                <a:lnTo>
                  <a:pt x="62297" y="178063"/>
                </a:lnTo>
                <a:lnTo>
                  <a:pt x="99128" y="156096"/>
                </a:lnTo>
                <a:lnTo>
                  <a:pt x="101855" y="149580"/>
                </a:lnTo>
                <a:lnTo>
                  <a:pt x="49263" y="149580"/>
                </a:lnTo>
                <a:lnTo>
                  <a:pt x="47040" y="148310"/>
                </a:lnTo>
                <a:lnTo>
                  <a:pt x="45058" y="143217"/>
                </a:lnTo>
                <a:lnTo>
                  <a:pt x="44576" y="137794"/>
                </a:lnTo>
                <a:lnTo>
                  <a:pt x="44696" y="39789"/>
                </a:lnTo>
                <a:lnTo>
                  <a:pt x="45059" y="35534"/>
                </a:lnTo>
                <a:lnTo>
                  <a:pt x="47040" y="30314"/>
                </a:lnTo>
                <a:lnTo>
                  <a:pt x="49364" y="29006"/>
                </a:lnTo>
                <a:lnTo>
                  <a:pt x="101964" y="29006"/>
                </a:lnTo>
                <a:lnTo>
                  <a:pt x="101307" y="26593"/>
                </a:lnTo>
                <a:lnTo>
                  <a:pt x="69954" y="1904"/>
                </a:lnTo>
                <a:lnTo>
                  <a:pt x="61398" y="476"/>
                </a:lnTo>
                <a:lnTo>
                  <a:pt x="51981" y="0"/>
                </a:lnTo>
                <a:close/>
              </a:path>
              <a:path w="105409" h="179069">
                <a:moveTo>
                  <a:pt x="105333" y="106286"/>
                </a:moveTo>
                <a:lnTo>
                  <a:pt x="60769" y="106286"/>
                </a:lnTo>
                <a:lnTo>
                  <a:pt x="60722" y="137794"/>
                </a:lnTo>
                <a:lnTo>
                  <a:pt x="60256" y="143230"/>
                </a:lnTo>
                <a:lnTo>
                  <a:pt x="58204" y="148310"/>
                </a:lnTo>
                <a:lnTo>
                  <a:pt x="56045" y="149580"/>
                </a:lnTo>
                <a:lnTo>
                  <a:pt x="101855" y="149580"/>
                </a:lnTo>
                <a:lnTo>
                  <a:pt x="103217" y="144166"/>
                </a:lnTo>
                <a:lnTo>
                  <a:pt x="104392" y="135699"/>
                </a:lnTo>
                <a:lnTo>
                  <a:pt x="105098" y="125298"/>
                </a:lnTo>
                <a:lnTo>
                  <a:pt x="105311" y="114122"/>
                </a:lnTo>
                <a:lnTo>
                  <a:pt x="105333" y="106286"/>
                </a:lnTo>
                <a:close/>
              </a:path>
              <a:path w="105409" h="179069">
                <a:moveTo>
                  <a:pt x="101964" y="29006"/>
                </a:moveTo>
                <a:lnTo>
                  <a:pt x="56286" y="29006"/>
                </a:lnTo>
                <a:lnTo>
                  <a:pt x="58381" y="30086"/>
                </a:lnTo>
                <a:lnTo>
                  <a:pt x="60286" y="34378"/>
                </a:lnTo>
                <a:lnTo>
                  <a:pt x="60769" y="39789"/>
                </a:lnTo>
                <a:lnTo>
                  <a:pt x="60769" y="78231"/>
                </a:lnTo>
                <a:lnTo>
                  <a:pt x="105333" y="78231"/>
                </a:lnTo>
                <a:lnTo>
                  <a:pt x="105333" y="61950"/>
                </a:lnTo>
                <a:lnTo>
                  <a:pt x="105081" y="50739"/>
                </a:lnTo>
                <a:lnTo>
                  <a:pt x="104325" y="41109"/>
                </a:lnTo>
                <a:lnTo>
                  <a:pt x="103067" y="33061"/>
                </a:lnTo>
                <a:lnTo>
                  <a:pt x="101964" y="290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270120" y="1278112"/>
            <a:ext cx="103490" cy="178995"/>
          </a:xfrm>
          <a:custGeom>
            <a:avLst/>
            <a:gdLst/>
            <a:ahLst/>
            <a:cxnLst/>
            <a:rect l="l" t="t" r="r" b="b"/>
            <a:pathLst>
              <a:path w="103504" h="179069">
                <a:moveTo>
                  <a:pt x="60639" y="0"/>
                </a:moveTo>
                <a:lnTo>
                  <a:pt x="51470" y="0"/>
                </a:lnTo>
                <a:lnTo>
                  <a:pt x="44445" y="297"/>
                </a:lnTo>
                <a:lnTo>
                  <a:pt x="4480" y="24345"/>
                </a:lnTo>
                <a:lnTo>
                  <a:pt x="3" y="62387"/>
                </a:lnTo>
                <a:lnTo>
                  <a:pt x="0" y="116194"/>
                </a:lnTo>
                <a:lnTo>
                  <a:pt x="237" y="126450"/>
                </a:lnTo>
                <a:lnTo>
                  <a:pt x="13573" y="166585"/>
                </a:lnTo>
                <a:lnTo>
                  <a:pt x="42288" y="178574"/>
                </a:lnTo>
                <a:lnTo>
                  <a:pt x="51470" y="178574"/>
                </a:lnTo>
                <a:lnTo>
                  <a:pt x="89913" y="166090"/>
                </a:lnTo>
                <a:lnTo>
                  <a:pt x="100252" y="149580"/>
                </a:lnTo>
                <a:lnTo>
                  <a:pt x="48397" y="149580"/>
                </a:lnTo>
                <a:lnTo>
                  <a:pt x="46504" y="148412"/>
                </a:lnTo>
                <a:lnTo>
                  <a:pt x="44891" y="143751"/>
                </a:lnTo>
                <a:lnTo>
                  <a:pt x="44485" y="137617"/>
                </a:lnTo>
                <a:lnTo>
                  <a:pt x="44571" y="38061"/>
                </a:lnTo>
                <a:lnTo>
                  <a:pt x="45095" y="33502"/>
                </a:lnTo>
                <a:lnTo>
                  <a:pt x="47571" y="29908"/>
                </a:lnTo>
                <a:lnTo>
                  <a:pt x="49349" y="29006"/>
                </a:lnTo>
                <a:lnTo>
                  <a:pt x="100282" y="29006"/>
                </a:lnTo>
                <a:lnTo>
                  <a:pt x="98257" y="24002"/>
                </a:lnTo>
                <a:lnTo>
                  <a:pt x="89367" y="12001"/>
                </a:lnTo>
                <a:lnTo>
                  <a:pt x="83487" y="7505"/>
                </a:lnTo>
                <a:lnTo>
                  <a:pt x="68882" y="1498"/>
                </a:lnTo>
                <a:lnTo>
                  <a:pt x="60639" y="0"/>
                </a:lnTo>
                <a:close/>
              </a:path>
              <a:path w="103504" h="179069">
                <a:moveTo>
                  <a:pt x="100282" y="29006"/>
                </a:moveTo>
                <a:lnTo>
                  <a:pt x="54429" y="29006"/>
                </a:lnTo>
                <a:lnTo>
                  <a:pt x="56245" y="30124"/>
                </a:lnTo>
                <a:lnTo>
                  <a:pt x="58011" y="34569"/>
                </a:lnTo>
                <a:lnTo>
                  <a:pt x="58273" y="37579"/>
                </a:lnTo>
                <a:lnTo>
                  <a:pt x="58381" y="137617"/>
                </a:lnTo>
                <a:lnTo>
                  <a:pt x="58036" y="142874"/>
                </a:lnTo>
                <a:lnTo>
                  <a:pt x="56334" y="148234"/>
                </a:lnTo>
                <a:lnTo>
                  <a:pt x="54391" y="149580"/>
                </a:lnTo>
                <a:lnTo>
                  <a:pt x="100252" y="149580"/>
                </a:lnTo>
                <a:lnTo>
                  <a:pt x="102941" y="62387"/>
                </a:lnTo>
                <a:lnTo>
                  <a:pt x="102703" y="52135"/>
                </a:lnTo>
                <a:lnTo>
                  <a:pt x="102307" y="43865"/>
                </a:lnTo>
                <a:lnTo>
                  <a:pt x="101749" y="37579"/>
                </a:lnTo>
                <a:lnTo>
                  <a:pt x="100898" y="30530"/>
                </a:lnTo>
                <a:lnTo>
                  <a:pt x="100282" y="290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388870" y="1281616"/>
            <a:ext cx="104124" cy="172013"/>
          </a:xfrm>
          <a:custGeom>
            <a:avLst/>
            <a:gdLst/>
            <a:ahLst/>
            <a:cxnLst/>
            <a:rect l="l" t="t" r="r" b="b"/>
            <a:pathLst>
              <a:path w="104140" h="172084">
                <a:moveTo>
                  <a:pt x="87325" y="0"/>
                </a:moveTo>
                <a:lnTo>
                  <a:pt x="0" y="0"/>
                </a:lnTo>
                <a:lnTo>
                  <a:pt x="0" y="171475"/>
                </a:lnTo>
                <a:lnTo>
                  <a:pt x="51549" y="171475"/>
                </a:lnTo>
                <a:lnTo>
                  <a:pt x="61857" y="171344"/>
                </a:lnTo>
                <a:lnTo>
                  <a:pt x="98869" y="158877"/>
                </a:lnTo>
                <a:lnTo>
                  <a:pt x="103318" y="141947"/>
                </a:lnTo>
                <a:lnTo>
                  <a:pt x="44665" y="141947"/>
                </a:lnTo>
                <a:lnTo>
                  <a:pt x="44665" y="85636"/>
                </a:lnTo>
                <a:lnTo>
                  <a:pt x="102947" y="85636"/>
                </a:lnTo>
                <a:lnTo>
                  <a:pt x="102528" y="82597"/>
                </a:lnTo>
                <a:lnTo>
                  <a:pt x="69673" y="59353"/>
                </a:lnTo>
                <a:lnTo>
                  <a:pt x="51549" y="58750"/>
                </a:lnTo>
                <a:lnTo>
                  <a:pt x="44665" y="58750"/>
                </a:lnTo>
                <a:lnTo>
                  <a:pt x="44665" y="29743"/>
                </a:lnTo>
                <a:lnTo>
                  <a:pt x="87325" y="29743"/>
                </a:lnTo>
                <a:lnTo>
                  <a:pt x="87325" y="0"/>
                </a:lnTo>
                <a:close/>
              </a:path>
              <a:path w="104140" h="172084">
                <a:moveTo>
                  <a:pt x="102947" y="85636"/>
                </a:moveTo>
                <a:lnTo>
                  <a:pt x="44665" y="85636"/>
                </a:lnTo>
                <a:lnTo>
                  <a:pt x="51447" y="85839"/>
                </a:lnTo>
                <a:lnTo>
                  <a:pt x="55549" y="86728"/>
                </a:lnTo>
                <a:lnTo>
                  <a:pt x="58445" y="89827"/>
                </a:lnTo>
                <a:lnTo>
                  <a:pt x="59169" y="94208"/>
                </a:lnTo>
                <a:lnTo>
                  <a:pt x="59169" y="133794"/>
                </a:lnTo>
                <a:lnTo>
                  <a:pt x="58165" y="138328"/>
                </a:lnTo>
                <a:lnTo>
                  <a:pt x="54140" y="141224"/>
                </a:lnTo>
                <a:lnTo>
                  <a:pt x="50317" y="141947"/>
                </a:lnTo>
                <a:lnTo>
                  <a:pt x="103318" y="141947"/>
                </a:lnTo>
                <a:lnTo>
                  <a:pt x="103525" y="140263"/>
                </a:lnTo>
                <a:lnTo>
                  <a:pt x="103750" y="133794"/>
                </a:lnTo>
                <a:lnTo>
                  <a:pt x="103835" y="98018"/>
                </a:lnTo>
                <a:lnTo>
                  <a:pt x="103508" y="89715"/>
                </a:lnTo>
                <a:lnTo>
                  <a:pt x="102947" y="85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266815" y="1278113"/>
            <a:ext cx="1462645" cy="5647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41320" y="1316005"/>
            <a:ext cx="0" cy="137102"/>
          </a:xfrm>
          <a:custGeom>
            <a:avLst/>
            <a:gdLst/>
            <a:ahLst/>
            <a:cxnLst/>
            <a:rect l="l" t="t" r="r" b="b"/>
            <a:pathLst>
              <a:path h="137159">
                <a:moveTo>
                  <a:pt x="0" y="0"/>
                </a:moveTo>
                <a:lnTo>
                  <a:pt x="0" y="137083"/>
                </a:lnTo>
              </a:path>
            </a:pathLst>
          </a:custGeom>
          <a:ln w="4456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92692" y="1298861"/>
            <a:ext cx="97775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383" y="0"/>
                </a:lnTo>
              </a:path>
            </a:pathLst>
          </a:custGeom>
          <a:ln w="3430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9001541" y="1281705"/>
            <a:ext cx="104124" cy="171378"/>
          </a:xfrm>
          <a:custGeom>
            <a:avLst/>
            <a:gdLst/>
            <a:ahLst/>
            <a:cxnLst/>
            <a:rect l="l" t="t" r="r" b="b"/>
            <a:pathLst>
              <a:path w="104140" h="171450">
                <a:moveTo>
                  <a:pt x="44462" y="0"/>
                </a:moveTo>
                <a:lnTo>
                  <a:pt x="0" y="0"/>
                </a:lnTo>
                <a:lnTo>
                  <a:pt x="0" y="171386"/>
                </a:lnTo>
                <a:lnTo>
                  <a:pt x="51549" y="171386"/>
                </a:lnTo>
                <a:lnTo>
                  <a:pt x="63858" y="171193"/>
                </a:lnTo>
                <a:lnTo>
                  <a:pt x="99771" y="156870"/>
                </a:lnTo>
                <a:lnTo>
                  <a:pt x="103187" y="142062"/>
                </a:lnTo>
                <a:lnTo>
                  <a:pt x="44564" y="142062"/>
                </a:lnTo>
                <a:lnTo>
                  <a:pt x="44564" y="94107"/>
                </a:lnTo>
                <a:lnTo>
                  <a:pt x="100173" y="94107"/>
                </a:lnTo>
                <a:lnTo>
                  <a:pt x="98234" y="90411"/>
                </a:lnTo>
                <a:lnTo>
                  <a:pt x="94564" y="85001"/>
                </a:lnTo>
                <a:lnTo>
                  <a:pt x="87579" y="81140"/>
                </a:lnTo>
                <a:lnTo>
                  <a:pt x="77279" y="78816"/>
                </a:lnTo>
                <a:lnTo>
                  <a:pt x="86525" y="76695"/>
                </a:lnTo>
                <a:lnTo>
                  <a:pt x="92710" y="73660"/>
                </a:lnTo>
                <a:lnTo>
                  <a:pt x="97662" y="67437"/>
                </a:lnTo>
                <a:lnTo>
                  <a:pt x="44564" y="67437"/>
                </a:lnTo>
                <a:lnTo>
                  <a:pt x="44564" y="29324"/>
                </a:lnTo>
                <a:lnTo>
                  <a:pt x="98810" y="29324"/>
                </a:lnTo>
                <a:lnTo>
                  <a:pt x="96808" y="22318"/>
                </a:lnTo>
                <a:lnTo>
                  <a:pt x="62968" y="819"/>
                </a:lnTo>
                <a:lnTo>
                  <a:pt x="54351" y="204"/>
                </a:lnTo>
                <a:lnTo>
                  <a:pt x="44462" y="0"/>
                </a:lnTo>
                <a:close/>
              </a:path>
              <a:path w="104140" h="171450">
                <a:moveTo>
                  <a:pt x="100173" y="94107"/>
                </a:moveTo>
                <a:lnTo>
                  <a:pt x="44564" y="94107"/>
                </a:lnTo>
                <a:lnTo>
                  <a:pt x="51193" y="94322"/>
                </a:lnTo>
                <a:lnTo>
                  <a:pt x="55295" y="95199"/>
                </a:lnTo>
                <a:lnTo>
                  <a:pt x="58394" y="98310"/>
                </a:lnTo>
                <a:lnTo>
                  <a:pt x="59169" y="102755"/>
                </a:lnTo>
                <a:lnTo>
                  <a:pt x="59169" y="132994"/>
                </a:lnTo>
                <a:lnTo>
                  <a:pt x="58305" y="137337"/>
                </a:lnTo>
                <a:lnTo>
                  <a:pt x="54851" y="140855"/>
                </a:lnTo>
                <a:lnTo>
                  <a:pt x="50850" y="141846"/>
                </a:lnTo>
                <a:lnTo>
                  <a:pt x="44564" y="142062"/>
                </a:lnTo>
                <a:lnTo>
                  <a:pt x="103187" y="142062"/>
                </a:lnTo>
                <a:lnTo>
                  <a:pt x="103485" y="139252"/>
                </a:lnTo>
                <a:lnTo>
                  <a:pt x="103676" y="132994"/>
                </a:lnTo>
                <a:lnTo>
                  <a:pt x="103733" y="115252"/>
                </a:lnTo>
                <a:lnTo>
                  <a:pt x="103390" y="107420"/>
                </a:lnTo>
                <a:lnTo>
                  <a:pt x="102360" y="100669"/>
                </a:lnTo>
                <a:lnTo>
                  <a:pt x="100642" y="94999"/>
                </a:lnTo>
                <a:lnTo>
                  <a:pt x="100173" y="94107"/>
                </a:lnTo>
                <a:close/>
              </a:path>
              <a:path w="104140" h="171450">
                <a:moveTo>
                  <a:pt x="98810" y="29324"/>
                </a:moveTo>
                <a:lnTo>
                  <a:pt x="44564" y="29324"/>
                </a:lnTo>
                <a:lnTo>
                  <a:pt x="49149" y="29387"/>
                </a:lnTo>
                <a:lnTo>
                  <a:pt x="52235" y="29718"/>
                </a:lnTo>
                <a:lnTo>
                  <a:pt x="55410" y="30835"/>
                </a:lnTo>
                <a:lnTo>
                  <a:pt x="56705" y="32194"/>
                </a:lnTo>
                <a:lnTo>
                  <a:pt x="58674" y="36499"/>
                </a:lnTo>
                <a:lnTo>
                  <a:pt x="59169" y="40259"/>
                </a:lnTo>
                <a:lnTo>
                  <a:pt x="59169" y="55791"/>
                </a:lnTo>
                <a:lnTo>
                  <a:pt x="58572" y="61950"/>
                </a:lnTo>
                <a:lnTo>
                  <a:pt x="56172" y="66255"/>
                </a:lnTo>
                <a:lnTo>
                  <a:pt x="53390" y="67322"/>
                </a:lnTo>
                <a:lnTo>
                  <a:pt x="47955" y="67322"/>
                </a:lnTo>
                <a:lnTo>
                  <a:pt x="44564" y="67437"/>
                </a:lnTo>
                <a:lnTo>
                  <a:pt x="97662" y="67437"/>
                </a:lnTo>
                <a:lnTo>
                  <a:pt x="98996" y="65760"/>
                </a:lnTo>
                <a:lnTo>
                  <a:pt x="100558" y="58788"/>
                </a:lnTo>
                <a:lnTo>
                  <a:pt x="100558" y="48768"/>
                </a:lnTo>
                <a:lnTo>
                  <a:pt x="100141" y="38424"/>
                </a:lnTo>
                <a:lnTo>
                  <a:pt x="98907" y="29718"/>
                </a:lnTo>
                <a:lnTo>
                  <a:pt x="98810" y="29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119874" y="1281717"/>
            <a:ext cx="77459" cy="171378"/>
          </a:xfrm>
          <a:custGeom>
            <a:avLst/>
            <a:gdLst/>
            <a:ahLst/>
            <a:cxnLst/>
            <a:rect l="l" t="t" r="r" b="b"/>
            <a:pathLst>
              <a:path w="77470" h="171450">
                <a:moveTo>
                  <a:pt x="74307" y="0"/>
                </a:moveTo>
                <a:lnTo>
                  <a:pt x="0" y="0"/>
                </a:lnTo>
                <a:lnTo>
                  <a:pt x="0" y="171386"/>
                </a:lnTo>
                <a:lnTo>
                  <a:pt x="77279" y="171386"/>
                </a:lnTo>
                <a:lnTo>
                  <a:pt x="77279" y="137083"/>
                </a:lnTo>
                <a:lnTo>
                  <a:pt x="44564" y="137083"/>
                </a:lnTo>
                <a:lnTo>
                  <a:pt x="44564" y="99402"/>
                </a:lnTo>
                <a:lnTo>
                  <a:pt x="72402" y="99402"/>
                </a:lnTo>
                <a:lnTo>
                  <a:pt x="72402" y="66789"/>
                </a:lnTo>
                <a:lnTo>
                  <a:pt x="44564" y="66789"/>
                </a:lnTo>
                <a:lnTo>
                  <a:pt x="44564" y="34302"/>
                </a:lnTo>
                <a:lnTo>
                  <a:pt x="74307" y="34302"/>
                </a:lnTo>
                <a:lnTo>
                  <a:pt x="743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9209778" y="1380735"/>
            <a:ext cx="45078" cy="72360"/>
          </a:xfrm>
          <a:custGeom>
            <a:avLst/>
            <a:gdLst/>
            <a:ahLst/>
            <a:cxnLst/>
            <a:rect l="l" t="t" r="r" b="b"/>
            <a:pathLst>
              <a:path w="45084" h="72390">
                <a:moveTo>
                  <a:pt x="0" y="72389"/>
                </a:moveTo>
                <a:lnTo>
                  <a:pt x="44564" y="72389"/>
                </a:lnTo>
                <a:lnTo>
                  <a:pt x="44564" y="0"/>
                </a:lnTo>
                <a:lnTo>
                  <a:pt x="0" y="0"/>
                </a:lnTo>
                <a:lnTo>
                  <a:pt x="0" y="723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9209777" y="1361693"/>
            <a:ext cx="102855" cy="0"/>
          </a:xfrm>
          <a:custGeom>
            <a:avLst/>
            <a:gdLst/>
            <a:ahLst/>
            <a:cxnLst/>
            <a:rect l="l" t="t" r="r" b="b"/>
            <a:pathLst>
              <a:path w="102870">
                <a:moveTo>
                  <a:pt x="0" y="0"/>
                </a:moveTo>
                <a:lnTo>
                  <a:pt x="102463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209778" y="1281717"/>
            <a:ext cx="45078" cy="60934"/>
          </a:xfrm>
          <a:custGeom>
            <a:avLst/>
            <a:gdLst/>
            <a:ahLst/>
            <a:cxnLst/>
            <a:rect l="l" t="t" r="r" b="b"/>
            <a:pathLst>
              <a:path w="45084" h="60959">
                <a:moveTo>
                  <a:pt x="0" y="60960"/>
                </a:moveTo>
                <a:lnTo>
                  <a:pt x="44564" y="60960"/>
                </a:lnTo>
                <a:lnTo>
                  <a:pt x="44564" y="0"/>
                </a:lnTo>
                <a:lnTo>
                  <a:pt x="0" y="0"/>
                </a:lnTo>
                <a:lnTo>
                  <a:pt x="0" y="609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267669" y="1381078"/>
            <a:ext cx="45078" cy="72360"/>
          </a:xfrm>
          <a:custGeom>
            <a:avLst/>
            <a:gdLst/>
            <a:ahLst/>
            <a:cxnLst/>
            <a:rect l="l" t="t" r="r" b="b"/>
            <a:pathLst>
              <a:path w="45084" h="72390">
                <a:moveTo>
                  <a:pt x="44564" y="0"/>
                </a:moveTo>
                <a:lnTo>
                  <a:pt x="0" y="0"/>
                </a:lnTo>
                <a:lnTo>
                  <a:pt x="0" y="71983"/>
                </a:lnTo>
                <a:lnTo>
                  <a:pt x="44564" y="71983"/>
                </a:lnTo>
                <a:lnTo>
                  <a:pt x="445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267669" y="1281717"/>
            <a:ext cx="45078" cy="61568"/>
          </a:xfrm>
          <a:custGeom>
            <a:avLst/>
            <a:gdLst/>
            <a:ahLst/>
            <a:cxnLst/>
            <a:rect l="l" t="t" r="r" b="b"/>
            <a:pathLst>
              <a:path w="45084" h="61594">
                <a:moveTo>
                  <a:pt x="44564" y="0"/>
                </a:moveTo>
                <a:lnTo>
                  <a:pt x="0" y="0"/>
                </a:lnTo>
                <a:lnTo>
                  <a:pt x="0" y="61290"/>
                </a:lnTo>
                <a:lnTo>
                  <a:pt x="44564" y="61290"/>
                </a:lnTo>
                <a:lnTo>
                  <a:pt x="445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1056772" y="6719938"/>
            <a:ext cx="908550" cy="487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6">
              <a:lnSpc>
                <a:spcPts val="3689"/>
              </a:lnSpc>
            </a:pPr>
            <a:r>
              <a:rPr sz="3200" b="1" spc="6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3200" b="1" spc="-16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ru-RU" sz="3200" b="1" spc="-16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3264127" y="6719938"/>
            <a:ext cx="923788" cy="487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6">
              <a:lnSpc>
                <a:spcPts val="3689"/>
              </a:lnSpc>
            </a:pPr>
            <a:r>
              <a:rPr sz="3200" b="1" spc="6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3200" b="1" spc="-1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ru-RU" sz="3200" b="1" spc="-10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260982" y="6688248"/>
            <a:ext cx="922518" cy="487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6">
              <a:lnSpc>
                <a:spcPts val="3689"/>
              </a:lnSpc>
            </a:pPr>
            <a:r>
              <a:rPr sz="3200" b="1" spc="6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3200" b="1" spc="-10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ru-RU" sz="3200" b="1" spc="-10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7193000" y="6625792"/>
            <a:ext cx="1295712" cy="487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6">
              <a:lnSpc>
                <a:spcPts val="3689"/>
              </a:lnSpc>
            </a:pPr>
            <a:r>
              <a:rPr sz="3200" b="1" spc="6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3200" b="1" spc="-2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ru-RU" sz="3200" b="1" spc="-200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94" name="Рисунок 9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97083" y="2482023"/>
            <a:ext cx="1651914" cy="4735536"/>
          </a:xfrm>
          <a:prstGeom prst="rect">
            <a:avLst/>
          </a:prstGeom>
        </p:spPr>
      </p:pic>
      <p:sp>
        <p:nvSpPr>
          <p:cNvPr id="96" name="Прямоугольник 95"/>
          <p:cNvSpPr/>
          <p:nvPr/>
        </p:nvSpPr>
        <p:spPr>
          <a:xfrm>
            <a:off x="7083926" y="5052477"/>
            <a:ext cx="1145361" cy="1322883"/>
          </a:xfrm>
          <a:prstGeom prst="rect">
            <a:avLst/>
          </a:prstGeom>
          <a:noFill/>
        </p:spPr>
        <p:txBody>
          <a:bodyPr wrap="square" lIns="91413" tIns="45706" rIns="91413" bIns="45706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ЕГЭ</a:t>
            </a:r>
          </a:p>
          <a:p>
            <a:pPr algn="ctr"/>
            <a:r>
              <a:rPr lang="ru-RU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ОГЭ</a:t>
            </a:r>
          </a:p>
          <a:p>
            <a:pPr algn="ctr"/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НИКО</a:t>
            </a:r>
          </a:p>
        </p:txBody>
      </p:sp>
      <p:sp>
        <p:nvSpPr>
          <p:cNvPr id="98" name="object 46"/>
          <p:cNvSpPr/>
          <p:nvPr/>
        </p:nvSpPr>
        <p:spPr>
          <a:xfrm>
            <a:off x="8893795" y="6558724"/>
            <a:ext cx="1465362" cy="556661"/>
          </a:xfrm>
          <a:custGeom>
            <a:avLst/>
            <a:gdLst/>
            <a:ahLst/>
            <a:cxnLst/>
            <a:rect l="l" t="t" r="r" b="b"/>
            <a:pathLst>
              <a:path w="1465579" h="556895">
                <a:moveTo>
                  <a:pt x="0" y="0"/>
                </a:moveTo>
                <a:lnTo>
                  <a:pt x="3175" y="542264"/>
                </a:lnTo>
                <a:lnTo>
                  <a:pt x="19547" y="545906"/>
                </a:lnTo>
                <a:lnTo>
                  <a:pt x="177306" y="548636"/>
                </a:lnTo>
                <a:lnTo>
                  <a:pt x="1465262" y="556818"/>
                </a:lnTo>
                <a:lnTo>
                  <a:pt x="1463675" y="6743"/>
                </a:lnTo>
                <a:lnTo>
                  <a:pt x="0" y="0"/>
                </a:lnTo>
                <a:close/>
              </a:path>
            </a:pathLst>
          </a:custGeom>
          <a:solidFill>
            <a:srgbClr val="01020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Прямоугольник 99"/>
          <p:cNvSpPr/>
          <p:nvPr/>
        </p:nvSpPr>
        <p:spPr>
          <a:xfrm>
            <a:off x="9254856" y="4675238"/>
            <a:ext cx="772854" cy="953706"/>
          </a:xfrm>
          <a:prstGeom prst="rect">
            <a:avLst/>
          </a:prstGeom>
          <a:noFill/>
        </p:spPr>
        <p:txBody>
          <a:bodyPr wrap="none" lIns="91413" tIns="45706" rIns="91413" bIns="45706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ЕГЭ</a:t>
            </a:r>
          </a:p>
          <a:p>
            <a:pPr algn="ctr"/>
            <a:r>
              <a:rPr lang="ru-RU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ОГЭ</a:t>
            </a:r>
          </a:p>
        </p:txBody>
      </p:sp>
      <p:pic>
        <p:nvPicPr>
          <p:cNvPr id="101" name="Рисунок 10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232316" y="3475036"/>
            <a:ext cx="822909" cy="700807"/>
          </a:xfrm>
          <a:prstGeom prst="rect">
            <a:avLst/>
          </a:prstGeom>
        </p:spPr>
      </p:pic>
      <p:sp>
        <p:nvSpPr>
          <p:cNvPr id="103" name="Прямоугольник 102"/>
          <p:cNvSpPr/>
          <p:nvPr/>
        </p:nvSpPr>
        <p:spPr>
          <a:xfrm>
            <a:off x="9254856" y="4673987"/>
            <a:ext cx="772854" cy="1384414"/>
          </a:xfrm>
          <a:prstGeom prst="rect">
            <a:avLst/>
          </a:prstGeom>
          <a:noFill/>
        </p:spPr>
        <p:txBody>
          <a:bodyPr wrap="none" lIns="91413" tIns="45706" rIns="91413" bIns="45706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ЕГЭ</a:t>
            </a:r>
          </a:p>
          <a:p>
            <a:pPr algn="ctr"/>
            <a:r>
              <a:rPr lang="ru-RU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ОГЭ</a:t>
            </a:r>
          </a:p>
          <a:p>
            <a:pPr algn="ctr"/>
            <a:r>
              <a:rPr lang="ru-RU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ГВЭ</a:t>
            </a:r>
          </a:p>
        </p:txBody>
      </p:sp>
      <p:sp>
        <p:nvSpPr>
          <p:cNvPr id="107" name="Прямоугольник 106"/>
          <p:cNvSpPr/>
          <p:nvPr/>
        </p:nvSpPr>
        <p:spPr>
          <a:xfrm>
            <a:off x="5260982" y="5472970"/>
            <a:ext cx="772854" cy="953706"/>
          </a:xfrm>
          <a:prstGeom prst="rect">
            <a:avLst/>
          </a:prstGeom>
          <a:noFill/>
        </p:spPr>
        <p:txBody>
          <a:bodyPr wrap="none" lIns="91413" tIns="45706" rIns="91413" bIns="45706">
            <a:spAutoFit/>
          </a:bodyPr>
          <a:lstStyle/>
          <a:p>
            <a:pPr algn="ctr"/>
            <a:r>
              <a:rPr lang="ru-RU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ЕГЭ</a:t>
            </a:r>
          </a:p>
          <a:p>
            <a:pPr algn="ctr"/>
            <a:r>
              <a:rPr lang="ru-RU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ОГЭ</a:t>
            </a:r>
          </a:p>
        </p:txBody>
      </p:sp>
      <p:sp>
        <p:nvSpPr>
          <p:cNvPr id="109" name="object 14"/>
          <p:cNvSpPr txBox="1"/>
          <p:nvPr/>
        </p:nvSpPr>
        <p:spPr>
          <a:xfrm>
            <a:off x="6964637" y="2915349"/>
            <a:ext cx="1302570" cy="443525"/>
          </a:xfrm>
          <a:prstGeom prst="rect">
            <a:avLst/>
          </a:prstGeom>
        </p:spPr>
        <p:txBody>
          <a:bodyPr vert="horz" wrap="square" lIns="0" tIns="12696" rIns="0" bIns="0" rtlCol="0">
            <a:spAutoFit/>
          </a:bodyPr>
          <a:lstStyle/>
          <a:p>
            <a:pPr marL="12696">
              <a:spcBef>
                <a:spcPts val="100"/>
              </a:spcBef>
            </a:pPr>
            <a:r>
              <a:rPr lang="ru-RU" sz="2800" b="1" spc="-80" dirty="0">
                <a:solidFill>
                  <a:srgbClr val="FFFFFF"/>
                </a:solidFill>
                <a:latin typeface="Arial"/>
                <a:cs typeface="Arial"/>
              </a:rPr>
              <a:t>41962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97" name="object 93">
            <a:extLst>
              <a:ext uri="{FF2B5EF4-FFF2-40B4-BE49-F238E27FC236}">
                <a16:creationId xmlns:a16="http://schemas.microsoft.com/office/drawing/2014/main" xmlns="" id="{3A90E230-32B9-4F82-B530-E862012AF73D}"/>
              </a:ext>
            </a:extLst>
          </p:cNvPr>
          <p:cNvSpPr txBox="1"/>
          <p:nvPr/>
        </p:nvSpPr>
        <p:spPr>
          <a:xfrm>
            <a:off x="9120782" y="6589731"/>
            <a:ext cx="1295712" cy="487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6">
              <a:lnSpc>
                <a:spcPts val="3689"/>
              </a:lnSpc>
            </a:pPr>
            <a:r>
              <a:rPr sz="3200" b="1" spc="6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3200" b="1" spc="-2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ru-RU" sz="3200" b="1" spc="-200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02" name="object 14">
            <a:extLst>
              <a:ext uri="{FF2B5EF4-FFF2-40B4-BE49-F238E27FC236}">
                <a16:creationId xmlns:a16="http://schemas.microsoft.com/office/drawing/2014/main" xmlns="" id="{B62D82C5-A238-46C5-B8B5-62C2CE27538C}"/>
              </a:ext>
            </a:extLst>
          </p:cNvPr>
          <p:cNvSpPr txBox="1"/>
          <p:nvPr/>
        </p:nvSpPr>
        <p:spPr>
          <a:xfrm>
            <a:off x="9275890" y="2227011"/>
            <a:ext cx="1302570" cy="443525"/>
          </a:xfrm>
          <a:prstGeom prst="rect">
            <a:avLst/>
          </a:prstGeom>
        </p:spPr>
        <p:txBody>
          <a:bodyPr vert="horz" wrap="square" lIns="0" tIns="12696" rIns="0" bIns="0" rtlCol="0">
            <a:spAutoFit/>
          </a:bodyPr>
          <a:lstStyle/>
          <a:p>
            <a:pPr marL="12696">
              <a:spcBef>
                <a:spcPts val="100"/>
              </a:spcBef>
            </a:pP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78 929</a:t>
            </a:r>
            <a:endParaRPr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027" y="-2793"/>
            <a:ext cx="10691813" cy="755967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396" y="7171536"/>
            <a:ext cx="986195" cy="3853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96" y="3555"/>
            <a:ext cx="1077981" cy="41532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326" y="-233643"/>
            <a:ext cx="3506306" cy="74566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97" y="8597"/>
            <a:ext cx="5450031" cy="1624918"/>
          </a:xfrm>
          <a:custGeom>
            <a:avLst/>
            <a:gdLst/>
            <a:ahLst/>
            <a:cxnLst/>
            <a:rect l="l" t="t" r="r" b="b"/>
            <a:pathLst>
              <a:path w="5450840" h="1625600">
                <a:moveTo>
                  <a:pt x="162780" y="1612900"/>
                </a:moveTo>
                <a:lnTo>
                  <a:pt x="104406" y="1612900"/>
                </a:lnTo>
                <a:lnTo>
                  <a:pt x="53285" y="1625600"/>
                </a:lnTo>
                <a:lnTo>
                  <a:pt x="111753" y="1625600"/>
                </a:lnTo>
                <a:lnTo>
                  <a:pt x="162780" y="1612900"/>
                </a:lnTo>
                <a:close/>
              </a:path>
              <a:path w="5450840" h="1625600">
                <a:moveTo>
                  <a:pt x="264863" y="1600200"/>
                </a:moveTo>
                <a:lnTo>
                  <a:pt x="206677" y="1600200"/>
                </a:lnTo>
                <a:lnTo>
                  <a:pt x="155537" y="1612900"/>
                </a:lnTo>
                <a:lnTo>
                  <a:pt x="213817" y="1612900"/>
                </a:lnTo>
                <a:lnTo>
                  <a:pt x="264863" y="1600200"/>
                </a:lnTo>
                <a:close/>
              </a:path>
              <a:path w="5450840" h="1625600">
                <a:moveTo>
                  <a:pt x="366983" y="1587500"/>
                </a:moveTo>
                <a:lnTo>
                  <a:pt x="308985" y="1587500"/>
                </a:lnTo>
                <a:lnTo>
                  <a:pt x="257826" y="1600200"/>
                </a:lnTo>
                <a:lnTo>
                  <a:pt x="315918" y="1600200"/>
                </a:lnTo>
                <a:lnTo>
                  <a:pt x="366983" y="1587500"/>
                </a:lnTo>
                <a:close/>
              </a:path>
              <a:path w="5450840" h="1625600">
                <a:moveTo>
                  <a:pt x="520233" y="1574800"/>
                </a:moveTo>
                <a:lnTo>
                  <a:pt x="462519" y="1574800"/>
                </a:lnTo>
                <a:lnTo>
                  <a:pt x="411331" y="1587500"/>
                </a:lnTo>
                <a:lnTo>
                  <a:pt x="469140" y="1587500"/>
                </a:lnTo>
                <a:lnTo>
                  <a:pt x="520233" y="1574800"/>
                </a:lnTo>
                <a:close/>
              </a:path>
              <a:path w="5450840" h="1625600">
                <a:moveTo>
                  <a:pt x="712425" y="1562100"/>
                </a:moveTo>
                <a:lnTo>
                  <a:pt x="564921" y="1562100"/>
                </a:lnTo>
                <a:lnTo>
                  <a:pt x="513715" y="1574800"/>
                </a:lnTo>
                <a:lnTo>
                  <a:pt x="587743" y="1574800"/>
                </a:lnTo>
                <a:lnTo>
                  <a:pt x="610282" y="1587500"/>
                </a:lnTo>
                <a:lnTo>
                  <a:pt x="687830" y="1587500"/>
                </a:lnTo>
                <a:lnTo>
                  <a:pt x="704375" y="1574800"/>
                </a:lnTo>
                <a:lnTo>
                  <a:pt x="712425" y="1562100"/>
                </a:lnTo>
                <a:close/>
              </a:path>
              <a:path w="5450840" h="1625600">
                <a:moveTo>
                  <a:pt x="760537" y="1549400"/>
                </a:moveTo>
                <a:lnTo>
                  <a:pt x="570836" y="1549400"/>
                </a:lnTo>
                <a:lnTo>
                  <a:pt x="564123" y="1562100"/>
                </a:lnTo>
                <a:lnTo>
                  <a:pt x="710856" y="1562100"/>
                </a:lnTo>
                <a:lnTo>
                  <a:pt x="760537" y="1549400"/>
                </a:lnTo>
                <a:close/>
              </a:path>
              <a:path w="5450840" h="1625600">
                <a:moveTo>
                  <a:pt x="252996" y="1181100"/>
                </a:moveTo>
                <a:lnTo>
                  <a:pt x="138479" y="1181100"/>
                </a:lnTo>
                <a:lnTo>
                  <a:pt x="160542" y="1193800"/>
                </a:lnTo>
                <a:lnTo>
                  <a:pt x="212229" y="1193800"/>
                </a:lnTo>
                <a:lnTo>
                  <a:pt x="251672" y="1231900"/>
                </a:lnTo>
                <a:lnTo>
                  <a:pt x="291049" y="1257300"/>
                </a:lnTo>
                <a:lnTo>
                  <a:pt x="408787" y="1371600"/>
                </a:lnTo>
                <a:lnTo>
                  <a:pt x="447902" y="1397000"/>
                </a:lnTo>
                <a:lnTo>
                  <a:pt x="564854" y="1511300"/>
                </a:lnTo>
                <a:lnTo>
                  <a:pt x="603707" y="1536700"/>
                </a:lnTo>
                <a:lnTo>
                  <a:pt x="584287" y="1549400"/>
                </a:lnTo>
                <a:lnTo>
                  <a:pt x="688956" y="1549400"/>
                </a:lnTo>
                <a:lnTo>
                  <a:pt x="669259" y="1536700"/>
                </a:lnTo>
                <a:lnTo>
                  <a:pt x="622210" y="1536700"/>
                </a:lnTo>
                <a:lnTo>
                  <a:pt x="583495" y="1498600"/>
                </a:lnTo>
                <a:lnTo>
                  <a:pt x="544714" y="1473200"/>
                </a:lnTo>
                <a:lnTo>
                  <a:pt x="427980" y="1358900"/>
                </a:lnTo>
                <a:lnTo>
                  <a:pt x="388939" y="1333500"/>
                </a:lnTo>
                <a:lnTo>
                  <a:pt x="271429" y="1219200"/>
                </a:lnTo>
                <a:lnTo>
                  <a:pt x="232130" y="1193800"/>
                </a:lnTo>
                <a:lnTo>
                  <a:pt x="252996" y="1181100"/>
                </a:lnTo>
                <a:close/>
              </a:path>
              <a:path w="5450840" h="1625600">
                <a:moveTo>
                  <a:pt x="909633" y="1536700"/>
                </a:moveTo>
                <a:lnTo>
                  <a:pt x="803439" y="1536700"/>
                </a:lnTo>
                <a:lnTo>
                  <a:pt x="753644" y="1549400"/>
                </a:lnTo>
                <a:lnTo>
                  <a:pt x="859926" y="1549400"/>
                </a:lnTo>
                <a:lnTo>
                  <a:pt x="909633" y="1536700"/>
                </a:lnTo>
                <a:close/>
              </a:path>
              <a:path w="5450840" h="1625600">
                <a:moveTo>
                  <a:pt x="1009072" y="1524000"/>
                </a:moveTo>
                <a:lnTo>
                  <a:pt x="952872" y="1524000"/>
                </a:lnTo>
                <a:lnTo>
                  <a:pt x="903053" y="1536700"/>
                </a:lnTo>
                <a:lnTo>
                  <a:pt x="959348" y="1536700"/>
                </a:lnTo>
                <a:lnTo>
                  <a:pt x="1009072" y="1524000"/>
                </a:lnTo>
                <a:close/>
              </a:path>
              <a:path w="5450840" h="1625600">
                <a:moveTo>
                  <a:pt x="1158295" y="1511300"/>
                </a:moveTo>
                <a:lnTo>
                  <a:pt x="1102381" y="1511300"/>
                </a:lnTo>
                <a:lnTo>
                  <a:pt x="1052537" y="1524000"/>
                </a:lnTo>
                <a:lnTo>
                  <a:pt x="1108545" y="1524000"/>
                </a:lnTo>
                <a:lnTo>
                  <a:pt x="1158295" y="1511300"/>
                </a:lnTo>
                <a:close/>
              </a:path>
              <a:path w="5450840" h="1625600">
                <a:moveTo>
                  <a:pt x="1307591" y="1498600"/>
                </a:moveTo>
                <a:lnTo>
                  <a:pt x="1202096" y="1498600"/>
                </a:lnTo>
                <a:lnTo>
                  <a:pt x="1152234" y="1511300"/>
                </a:lnTo>
                <a:lnTo>
                  <a:pt x="1257817" y="1511300"/>
                </a:lnTo>
                <a:lnTo>
                  <a:pt x="1307591" y="1498600"/>
                </a:lnTo>
                <a:close/>
              </a:path>
              <a:path w="5450840" h="1625600">
                <a:moveTo>
                  <a:pt x="1456960" y="1485900"/>
                </a:moveTo>
                <a:lnTo>
                  <a:pt x="1351728" y="1485900"/>
                </a:lnTo>
                <a:lnTo>
                  <a:pt x="1301842" y="1498600"/>
                </a:lnTo>
                <a:lnTo>
                  <a:pt x="1407163" y="1498600"/>
                </a:lnTo>
                <a:lnTo>
                  <a:pt x="1456960" y="1485900"/>
                </a:lnTo>
                <a:close/>
              </a:path>
              <a:path w="5450840" h="1625600">
                <a:moveTo>
                  <a:pt x="1606401" y="1473200"/>
                </a:moveTo>
                <a:lnTo>
                  <a:pt x="1501433" y="1473200"/>
                </a:lnTo>
                <a:lnTo>
                  <a:pt x="1451524" y="1485900"/>
                </a:lnTo>
                <a:lnTo>
                  <a:pt x="1556580" y="1485900"/>
                </a:lnTo>
                <a:lnTo>
                  <a:pt x="1606401" y="1473200"/>
                </a:lnTo>
                <a:close/>
              </a:path>
              <a:path w="5450840" h="1625600">
                <a:moveTo>
                  <a:pt x="1848620" y="1460500"/>
                </a:moveTo>
                <a:lnTo>
                  <a:pt x="1706067" y="1460500"/>
                </a:lnTo>
                <a:lnTo>
                  <a:pt x="1720647" y="1473200"/>
                </a:lnTo>
                <a:lnTo>
                  <a:pt x="1741957" y="1485900"/>
                </a:lnTo>
                <a:lnTo>
                  <a:pt x="1795335" y="1485900"/>
                </a:lnTo>
                <a:lnTo>
                  <a:pt x="1820317" y="1473200"/>
                </a:lnTo>
                <a:lnTo>
                  <a:pt x="1838521" y="1473200"/>
                </a:lnTo>
                <a:lnTo>
                  <a:pt x="1848620" y="1460500"/>
                </a:lnTo>
                <a:close/>
              </a:path>
              <a:path w="5450840" h="1625600">
                <a:moveTo>
                  <a:pt x="1706067" y="1460500"/>
                </a:moveTo>
                <a:lnTo>
                  <a:pt x="1651210" y="1460500"/>
                </a:lnTo>
                <a:lnTo>
                  <a:pt x="1601277" y="1473200"/>
                </a:lnTo>
                <a:lnTo>
                  <a:pt x="1656230" y="1473200"/>
                </a:lnTo>
                <a:lnTo>
                  <a:pt x="1706067" y="1460500"/>
                </a:lnTo>
                <a:close/>
              </a:path>
              <a:path w="5450840" h="1625600">
                <a:moveTo>
                  <a:pt x="1900299" y="1447800"/>
                </a:moveTo>
                <a:lnTo>
                  <a:pt x="1702294" y="1447800"/>
                </a:lnTo>
                <a:lnTo>
                  <a:pt x="1701152" y="1460500"/>
                </a:lnTo>
                <a:lnTo>
                  <a:pt x="1849284" y="1460500"/>
                </a:lnTo>
                <a:lnTo>
                  <a:pt x="1900299" y="1447800"/>
                </a:lnTo>
                <a:close/>
              </a:path>
              <a:path w="5450840" h="1625600">
                <a:moveTo>
                  <a:pt x="1811910" y="1435100"/>
                </a:moveTo>
                <a:lnTo>
                  <a:pt x="1725824" y="1435100"/>
                </a:lnTo>
                <a:lnTo>
                  <a:pt x="1710824" y="1447800"/>
                </a:lnTo>
                <a:lnTo>
                  <a:pt x="1830501" y="1447800"/>
                </a:lnTo>
                <a:lnTo>
                  <a:pt x="1811910" y="1435100"/>
                </a:lnTo>
                <a:close/>
              </a:path>
              <a:path w="5450840" h="1625600">
                <a:moveTo>
                  <a:pt x="2053389" y="1435100"/>
                </a:moveTo>
                <a:lnTo>
                  <a:pt x="1946074" y="1435100"/>
                </a:lnTo>
                <a:lnTo>
                  <a:pt x="1894944" y="1447800"/>
                </a:lnTo>
                <a:lnTo>
                  <a:pt x="2002351" y="1447800"/>
                </a:lnTo>
                <a:lnTo>
                  <a:pt x="2053389" y="1435100"/>
                </a:lnTo>
                <a:close/>
              </a:path>
              <a:path w="5450840" h="1625600">
                <a:moveTo>
                  <a:pt x="1463103" y="1066800"/>
                </a:moveTo>
                <a:lnTo>
                  <a:pt x="1442656" y="1066800"/>
                </a:lnTo>
                <a:lnTo>
                  <a:pt x="1510593" y="1143000"/>
                </a:lnTo>
                <a:lnTo>
                  <a:pt x="1544467" y="1193800"/>
                </a:lnTo>
                <a:lnTo>
                  <a:pt x="1645708" y="1308100"/>
                </a:lnTo>
                <a:lnTo>
                  <a:pt x="1679328" y="1358900"/>
                </a:lnTo>
                <a:lnTo>
                  <a:pt x="1746376" y="1435100"/>
                </a:lnTo>
                <a:lnTo>
                  <a:pt x="1765337" y="1435100"/>
                </a:lnTo>
                <a:lnTo>
                  <a:pt x="1732010" y="1397000"/>
                </a:lnTo>
                <a:lnTo>
                  <a:pt x="1698619" y="1346200"/>
                </a:lnTo>
                <a:lnTo>
                  <a:pt x="1564419" y="1193800"/>
                </a:lnTo>
                <a:lnTo>
                  <a:pt x="1530710" y="1143000"/>
                </a:lnTo>
                <a:lnTo>
                  <a:pt x="1463103" y="1066800"/>
                </a:lnTo>
                <a:close/>
              </a:path>
              <a:path w="5450840" h="1625600">
                <a:moveTo>
                  <a:pt x="2206550" y="1422400"/>
                </a:moveTo>
                <a:lnTo>
                  <a:pt x="2099511" y="1422400"/>
                </a:lnTo>
                <a:lnTo>
                  <a:pt x="2048357" y="1435100"/>
                </a:lnTo>
                <a:lnTo>
                  <a:pt x="2155488" y="1435100"/>
                </a:lnTo>
                <a:lnTo>
                  <a:pt x="2206550" y="1422400"/>
                </a:lnTo>
                <a:close/>
              </a:path>
              <a:path w="5450840" h="1625600">
                <a:moveTo>
                  <a:pt x="2359780" y="1409700"/>
                </a:moveTo>
                <a:lnTo>
                  <a:pt x="2253022" y="1409700"/>
                </a:lnTo>
                <a:lnTo>
                  <a:pt x="2201844" y="1422400"/>
                </a:lnTo>
                <a:lnTo>
                  <a:pt x="2308696" y="1422400"/>
                </a:lnTo>
                <a:lnTo>
                  <a:pt x="2359780" y="1409700"/>
                </a:lnTo>
                <a:close/>
              </a:path>
              <a:path w="5450840" h="1625600">
                <a:moveTo>
                  <a:pt x="2513079" y="1397000"/>
                </a:moveTo>
                <a:lnTo>
                  <a:pt x="2457813" y="1397000"/>
                </a:lnTo>
                <a:lnTo>
                  <a:pt x="2406603" y="1409700"/>
                </a:lnTo>
                <a:lnTo>
                  <a:pt x="2461972" y="1409700"/>
                </a:lnTo>
                <a:lnTo>
                  <a:pt x="2513079" y="1397000"/>
                </a:lnTo>
                <a:close/>
              </a:path>
              <a:path w="5450840" h="1625600">
                <a:moveTo>
                  <a:pt x="2717583" y="1384300"/>
                </a:moveTo>
                <a:lnTo>
                  <a:pt x="2611487" y="1384300"/>
                </a:lnTo>
                <a:lnTo>
                  <a:pt x="2560255" y="1397000"/>
                </a:lnTo>
                <a:lnTo>
                  <a:pt x="2666446" y="1397000"/>
                </a:lnTo>
                <a:lnTo>
                  <a:pt x="2717583" y="1384300"/>
                </a:lnTo>
                <a:close/>
              </a:path>
              <a:path w="5450840" h="1625600">
                <a:moveTo>
                  <a:pt x="3015057" y="1371600"/>
                </a:moveTo>
                <a:lnTo>
                  <a:pt x="2871038" y="1371600"/>
                </a:lnTo>
                <a:lnTo>
                  <a:pt x="2883678" y="1384300"/>
                </a:lnTo>
                <a:lnTo>
                  <a:pt x="2903678" y="1397000"/>
                </a:lnTo>
                <a:lnTo>
                  <a:pt x="2982875" y="1397000"/>
                </a:lnTo>
                <a:lnTo>
                  <a:pt x="3002819" y="1384300"/>
                </a:lnTo>
                <a:lnTo>
                  <a:pt x="3015057" y="1371600"/>
                </a:lnTo>
                <a:close/>
              </a:path>
              <a:path w="5450840" h="1625600">
                <a:moveTo>
                  <a:pt x="2871038" y="1371600"/>
                </a:moveTo>
                <a:lnTo>
                  <a:pt x="2765229" y="1371600"/>
                </a:lnTo>
                <a:lnTo>
                  <a:pt x="2713975" y="1384300"/>
                </a:lnTo>
                <a:lnTo>
                  <a:pt x="2819879" y="1384300"/>
                </a:lnTo>
                <a:lnTo>
                  <a:pt x="2871038" y="1371600"/>
                </a:lnTo>
                <a:close/>
              </a:path>
              <a:path w="5450840" h="1625600">
                <a:moveTo>
                  <a:pt x="3067949" y="1358900"/>
                </a:moveTo>
                <a:lnTo>
                  <a:pt x="2870958" y="1358900"/>
                </a:lnTo>
                <a:lnTo>
                  <a:pt x="2867761" y="1371600"/>
                </a:lnTo>
                <a:lnTo>
                  <a:pt x="3018065" y="1371600"/>
                </a:lnTo>
                <a:lnTo>
                  <a:pt x="3067949" y="1358900"/>
                </a:lnTo>
                <a:close/>
              </a:path>
              <a:path w="5450840" h="1625600">
                <a:moveTo>
                  <a:pt x="2985139" y="1346200"/>
                </a:moveTo>
                <a:lnTo>
                  <a:pt x="2897965" y="1346200"/>
                </a:lnTo>
                <a:lnTo>
                  <a:pt x="2881375" y="1358900"/>
                </a:lnTo>
                <a:lnTo>
                  <a:pt x="3002557" y="1358900"/>
                </a:lnTo>
                <a:lnTo>
                  <a:pt x="2985139" y="1346200"/>
                </a:lnTo>
                <a:close/>
              </a:path>
              <a:path w="5450840" h="1625600">
                <a:moveTo>
                  <a:pt x="3267552" y="1346200"/>
                </a:moveTo>
                <a:lnTo>
                  <a:pt x="3164197" y="1346200"/>
                </a:lnTo>
                <a:lnTo>
                  <a:pt x="3114193" y="1358900"/>
                </a:lnTo>
                <a:lnTo>
                  <a:pt x="3217641" y="1358900"/>
                </a:lnTo>
                <a:lnTo>
                  <a:pt x="3267552" y="1346200"/>
                </a:lnTo>
                <a:close/>
              </a:path>
              <a:path w="5450840" h="1625600">
                <a:moveTo>
                  <a:pt x="2753428" y="952500"/>
                </a:moveTo>
                <a:lnTo>
                  <a:pt x="2658400" y="952500"/>
                </a:lnTo>
                <a:lnTo>
                  <a:pt x="2682237" y="965200"/>
                </a:lnTo>
                <a:lnTo>
                  <a:pt x="2708820" y="965200"/>
                </a:lnTo>
                <a:lnTo>
                  <a:pt x="2732428" y="1003300"/>
                </a:lnTo>
                <a:lnTo>
                  <a:pt x="2755991" y="1054100"/>
                </a:lnTo>
                <a:lnTo>
                  <a:pt x="2802982" y="1130300"/>
                </a:lnTo>
                <a:lnTo>
                  <a:pt x="2826410" y="1181100"/>
                </a:lnTo>
                <a:lnTo>
                  <a:pt x="2873133" y="1257300"/>
                </a:lnTo>
                <a:lnTo>
                  <a:pt x="2896428" y="1308100"/>
                </a:lnTo>
                <a:lnTo>
                  <a:pt x="2919679" y="1346200"/>
                </a:lnTo>
                <a:lnTo>
                  <a:pt x="2939148" y="1346200"/>
                </a:lnTo>
                <a:lnTo>
                  <a:pt x="2916067" y="1295400"/>
                </a:lnTo>
                <a:lnTo>
                  <a:pt x="2869776" y="1219200"/>
                </a:lnTo>
                <a:lnTo>
                  <a:pt x="2846564" y="1168400"/>
                </a:lnTo>
                <a:lnTo>
                  <a:pt x="2800011" y="1092200"/>
                </a:lnTo>
                <a:lnTo>
                  <a:pt x="2776669" y="1041400"/>
                </a:lnTo>
                <a:lnTo>
                  <a:pt x="2729852" y="965200"/>
                </a:lnTo>
                <a:lnTo>
                  <a:pt x="2753428" y="952500"/>
                </a:lnTo>
                <a:close/>
              </a:path>
              <a:path w="5450840" h="1625600">
                <a:moveTo>
                  <a:pt x="3467261" y="1333500"/>
                </a:moveTo>
                <a:lnTo>
                  <a:pt x="3364282" y="1333500"/>
                </a:lnTo>
                <a:lnTo>
                  <a:pt x="3314251" y="1346200"/>
                </a:lnTo>
                <a:lnTo>
                  <a:pt x="3417324" y="1346200"/>
                </a:lnTo>
                <a:lnTo>
                  <a:pt x="3467261" y="1333500"/>
                </a:lnTo>
                <a:close/>
              </a:path>
              <a:path w="5450840" h="1625600">
                <a:moveTo>
                  <a:pt x="3667073" y="1320800"/>
                </a:moveTo>
                <a:lnTo>
                  <a:pt x="3564473" y="1320800"/>
                </a:lnTo>
                <a:lnTo>
                  <a:pt x="3514415" y="1333500"/>
                </a:lnTo>
                <a:lnTo>
                  <a:pt x="3617111" y="1333500"/>
                </a:lnTo>
                <a:lnTo>
                  <a:pt x="3667073" y="1320800"/>
                </a:lnTo>
                <a:close/>
              </a:path>
              <a:path w="5450840" h="1625600">
                <a:moveTo>
                  <a:pt x="3916980" y="1308100"/>
                </a:moveTo>
                <a:lnTo>
                  <a:pt x="3814856" y="1308100"/>
                </a:lnTo>
                <a:lnTo>
                  <a:pt x="3764767" y="1320800"/>
                </a:lnTo>
                <a:lnTo>
                  <a:pt x="3866986" y="1320800"/>
                </a:lnTo>
                <a:lnTo>
                  <a:pt x="3916980" y="1308100"/>
                </a:lnTo>
                <a:close/>
              </a:path>
              <a:path w="5450840" h="1625600">
                <a:moveTo>
                  <a:pt x="4217961" y="1295400"/>
                </a:moveTo>
                <a:lnTo>
                  <a:pt x="4015276" y="1295400"/>
                </a:lnTo>
                <a:lnTo>
                  <a:pt x="3965162" y="1308100"/>
                </a:lnTo>
                <a:lnTo>
                  <a:pt x="4077596" y="1308100"/>
                </a:lnTo>
                <a:lnTo>
                  <a:pt x="4096211" y="1320800"/>
                </a:lnTo>
                <a:lnTo>
                  <a:pt x="4197968" y="1320800"/>
                </a:lnTo>
                <a:lnTo>
                  <a:pt x="4212471" y="1308100"/>
                </a:lnTo>
                <a:lnTo>
                  <a:pt x="4217961" y="1295400"/>
                </a:lnTo>
                <a:close/>
              </a:path>
              <a:path w="5450840" h="1625600">
                <a:moveTo>
                  <a:pt x="4205864" y="1282700"/>
                </a:moveTo>
                <a:lnTo>
                  <a:pt x="4083173" y="1282700"/>
                </a:lnTo>
                <a:lnTo>
                  <a:pt x="4070751" y="1295400"/>
                </a:lnTo>
                <a:lnTo>
                  <a:pt x="4215739" y="1295400"/>
                </a:lnTo>
                <a:lnTo>
                  <a:pt x="4205864" y="1282700"/>
                </a:lnTo>
                <a:close/>
              </a:path>
              <a:path w="5450840" h="1625600">
                <a:moveTo>
                  <a:pt x="4422844" y="1282700"/>
                </a:moveTo>
                <a:lnTo>
                  <a:pt x="4267065" y="1282700"/>
                </a:lnTo>
                <a:lnTo>
                  <a:pt x="4215739" y="1295400"/>
                </a:lnTo>
                <a:lnTo>
                  <a:pt x="4371614" y="1295400"/>
                </a:lnTo>
                <a:lnTo>
                  <a:pt x="4422844" y="1282700"/>
                </a:lnTo>
                <a:close/>
              </a:path>
              <a:path w="5450840" h="1625600">
                <a:moveTo>
                  <a:pt x="4033380" y="876300"/>
                </a:moveTo>
                <a:lnTo>
                  <a:pt x="4011688" y="876300"/>
                </a:lnTo>
                <a:lnTo>
                  <a:pt x="4025876" y="927100"/>
                </a:lnTo>
                <a:lnTo>
                  <a:pt x="4054169" y="1028700"/>
                </a:lnTo>
                <a:lnTo>
                  <a:pt x="4082348" y="1130300"/>
                </a:lnTo>
                <a:lnTo>
                  <a:pt x="4096395" y="1168400"/>
                </a:lnTo>
                <a:lnTo>
                  <a:pt x="4124401" y="1270000"/>
                </a:lnTo>
                <a:lnTo>
                  <a:pt x="4101458" y="1282700"/>
                </a:lnTo>
                <a:lnTo>
                  <a:pt x="4189710" y="1282700"/>
                </a:lnTo>
                <a:lnTo>
                  <a:pt x="4168737" y="1270000"/>
                </a:lnTo>
                <a:lnTo>
                  <a:pt x="4144403" y="1270000"/>
                </a:lnTo>
                <a:lnTo>
                  <a:pt x="4116819" y="1168400"/>
                </a:lnTo>
                <a:lnTo>
                  <a:pt x="4102984" y="1117600"/>
                </a:lnTo>
                <a:lnTo>
                  <a:pt x="4089120" y="1079500"/>
                </a:lnTo>
                <a:lnTo>
                  <a:pt x="4061307" y="977900"/>
                </a:lnTo>
                <a:lnTo>
                  <a:pt x="4033380" y="876300"/>
                </a:lnTo>
                <a:close/>
              </a:path>
              <a:path w="5450840" h="1625600">
                <a:moveTo>
                  <a:pt x="4679083" y="1270000"/>
                </a:moveTo>
                <a:lnTo>
                  <a:pt x="4523785" y="1270000"/>
                </a:lnTo>
                <a:lnTo>
                  <a:pt x="4472429" y="1282700"/>
                </a:lnTo>
                <a:lnTo>
                  <a:pt x="4627823" y="1282700"/>
                </a:lnTo>
                <a:lnTo>
                  <a:pt x="4679083" y="1270000"/>
                </a:lnTo>
                <a:close/>
              </a:path>
              <a:path w="5450840" h="1625600">
                <a:moveTo>
                  <a:pt x="4986766" y="1257300"/>
                </a:moveTo>
                <a:lnTo>
                  <a:pt x="4832047" y="1257300"/>
                </a:lnTo>
                <a:lnTo>
                  <a:pt x="4780656" y="1270000"/>
                </a:lnTo>
                <a:lnTo>
                  <a:pt x="4935471" y="1270000"/>
                </a:lnTo>
                <a:lnTo>
                  <a:pt x="4986766" y="1257300"/>
                </a:lnTo>
                <a:close/>
              </a:path>
              <a:path w="5450840" h="1625600">
                <a:moveTo>
                  <a:pt x="5427670" y="1257300"/>
                </a:moveTo>
                <a:lnTo>
                  <a:pt x="5303109" y="1257300"/>
                </a:lnTo>
                <a:lnTo>
                  <a:pt x="5320247" y="1270000"/>
                </a:lnTo>
                <a:lnTo>
                  <a:pt x="5402913" y="1270000"/>
                </a:lnTo>
                <a:lnTo>
                  <a:pt x="5427670" y="1257300"/>
                </a:lnTo>
                <a:close/>
              </a:path>
              <a:path w="5450840" h="1625600">
                <a:moveTo>
                  <a:pt x="5445121" y="1231900"/>
                </a:moveTo>
                <a:lnTo>
                  <a:pt x="5302494" y="1231900"/>
                </a:lnTo>
                <a:lnTo>
                  <a:pt x="5294833" y="1244600"/>
                </a:lnTo>
                <a:lnTo>
                  <a:pt x="5140520" y="1244600"/>
                </a:lnTo>
                <a:lnTo>
                  <a:pt x="5089094" y="1257300"/>
                </a:lnTo>
                <a:lnTo>
                  <a:pt x="5444352" y="1257300"/>
                </a:lnTo>
                <a:lnTo>
                  <a:pt x="5450446" y="1244600"/>
                </a:lnTo>
                <a:lnTo>
                  <a:pt x="5445121" y="1231900"/>
                </a:lnTo>
                <a:close/>
              </a:path>
              <a:path w="5450840" h="1625600">
                <a:moveTo>
                  <a:pt x="5408801" y="1219200"/>
                </a:moveTo>
                <a:lnTo>
                  <a:pt x="5337034" y="1219200"/>
                </a:lnTo>
                <a:lnTo>
                  <a:pt x="5317007" y="1231900"/>
                </a:lnTo>
                <a:lnTo>
                  <a:pt x="5430573" y="1231900"/>
                </a:lnTo>
                <a:lnTo>
                  <a:pt x="5408801" y="1219200"/>
                </a:lnTo>
                <a:close/>
              </a:path>
              <a:path w="5450840" h="1625600">
                <a:moveTo>
                  <a:pt x="5374563" y="812800"/>
                </a:moveTo>
                <a:lnTo>
                  <a:pt x="5352262" y="812800"/>
                </a:lnTo>
                <a:lnTo>
                  <a:pt x="5361241" y="1219200"/>
                </a:lnTo>
                <a:lnTo>
                  <a:pt x="5381802" y="1219200"/>
                </a:lnTo>
                <a:lnTo>
                  <a:pt x="5374563" y="812800"/>
                </a:lnTo>
                <a:close/>
              </a:path>
              <a:path w="5450840" h="1625600">
                <a:moveTo>
                  <a:pt x="272313" y="1155700"/>
                </a:moveTo>
                <a:lnTo>
                  <a:pt x="110227" y="1155700"/>
                </a:lnTo>
                <a:lnTo>
                  <a:pt x="113093" y="1168400"/>
                </a:lnTo>
                <a:lnTo>
                  <a:pt x="62835" y="1168400"/>
                </a:lnTo>
                <a:lnTo>
                  <a:pt x="0" y="1181100"/>
                </a:lnTo>
                <a:lnTo>
                  <a:pt x="0" y="1193800"/>
                </a:lnTo>
                <a:lnTo>
                  <a:pt x="71222" y="1181100"/>
                </a:lnTo>
                <a:lnTo>
                  <a:pt x="267204" y="1181100"/>
                </a:lnTo>
                <a:lnTo>
                  <a:pt x="273921" y="1168400"/>
                </a:lnTo>
                <a:lnTo>
                  <a:pt x="272313" y="1155700"/>
                </a:lnTo>
                <a:close/>
              </a:path>
              <a:path w="5450840" h="1625600">
                <a:moveTo>
                  <a:pt x="247994" y="1143000"/>
                </a:moveTo>
                <a:lnTo>
                  <a:pt x="130541" y="1143000"/>
                </a:lnTo>
                <a:lnTo>
                  <a:pt x="116331" y="1155700"/>
                </a:lnTo>
                <a:lnTo>
                  <a:pt x="264769" y="1155700"/>
                </a:lnTo>
                <a:lnTo>
                  <a:pt x="247994" y="1143000"/>
                </a:lnTo>
                <a:close/>
              </a:path>
              <a:path w="5450840" h="1625600">
                <a:moveTo>
                  <a:pt x="375300" y="1143000"/>
                </a:moveTo>
                <a:lnTo>
                  <a:pt x="316303" y="1143000"/>
                </a:lnTo>
                <a:lnTo>
                  <a:pt x="264769" y="1155700"/>
                </a:lnTo>
                <a:lnTo>
                  <a:pt x="323802" y="1155700"/>
                </a:lnTo>
                <a:lnTo>
                  <a:pt x="375300" y="1143000"/>
                </a:lnTo>
                <a:close/>
              </a:path>
              <a:path w="5450840" h="1625600">
                <a:moveTo>
                  <a:pt x="0" y="977900"/>
                </a:moveTo>
                <a:lnTo>
                  <a:pt x="0" y="1003300"/>
                </a:lnTo>
                <a:lnTo>
                  <a:pt x="36607" y="1041400"/>
                </a:lnTo>
                <a:lnTo>
                  <a:pt x="75130" y="1066800"/>
                </a:lnTo>
                <a:lnTo>
                  <a:pt x="151993" y="1143000"/>
                </a:lnTo>
                <a:lnTo>
                  <a:pt x="225580" y="1143000"/>
                </a:lnTo>
                <a:lnTo>
                  <a:pt x="199589" y="1130300"/>
                </a:lnTo>
                <a:lnTo>
                  <a:pt x="172084" y="1130300"/>
                </a:lnTo>
                <a:lnTo>
                  <a:pt x="133821" y="1104900"/>
                </a:lnTo>
                <a:lnTo>
                  <a:pt x="57110" y="1028700"/>
                </a:lnTo>
                <a:lnTo>
                  <a:pt x="18664" y="1003300"/>
                </a:lnTo>
                <a:lnTo>
                  <a:pt x="0" y="977900"/>
                </a:lnTo>
                <a:close/>
              </a:path>
              <a:path w="5450840" h="1625600">
                <a:moveTo>
                  <a:pt x="529855" y="1130300"/>
                </a:moveTo>
                <a:lnTo>
                  <a:pt x="419401" y="1130300"/>
                </a:lnTo>
                <a:lnTo>
                  <a:pt x="367847" y="1143000"/>
                </a:lnTo>
                <a:lnTo>
                  <a:pt x="478327" y="1143000"/>
                </a:lnTo>
                <a:lnTo>
                  <a:pt x="529855" y="1130300"/>
                </a:lnTo>
                <a:close/>
              </a:path>
              <a:path w="5450840" h="1625600">
                <a:moveTo>
                  <a:pt x="632940" y="1117600"/>
                </a:moveTo>
                <a:lnTo>
                  <a:pt x="574121" y="1117600"/>
                </a:lnTo>
                <a:lnTo>
                  <a:pt x="522538" y="1130300"/>
                </a:lnTo>
                <a:lnTo>
                  <a:pt x="581393" y="1130300"/>
                </a:lnTo>
                <a:lnTo>
                  <a:pt x="632940" y="1117600"/>
                </a:lnTo>
                <a:close/>
              </a:path>
              <a:path w="5450840" h="1625600">
                <a:moveTo>
                  <a:pt x="736063" y="1104900"/>
                </a:moveTo>
                <a:lnTo>
                  <a:pt x="677316" y="1104900"/>
                </a:lnTo>
                <a:lnTo>
                  <a:pt x="625714" y="1117600"/>
                </a:lnTo>
                <a:lnTo>
                  <a:pt x="684497" y="1117600"/>
                </a:lnTo>
                <a:lnTo>
                  <a:pt x="736063" y="1104900"/>
                </a:lnTo>
                <a:close/>
              </a:path>
              <a:path w="5450840" h="1625600">
                <a:moveTo>
                  <a:pt x="890820" y="1092200"/>
                </a:moveTo>
                <a:lnTo>
                  <a:pt x="780549" y="1092200"/>
                </a:lnTo>
                <a:lnTo>
                  <a:pt x="728928" y="1104900"/>
                </a:lnTo>
                <a:lnTo>
                  <a:pt x="839225" y="1104900"/>
                </a:lnTo>
                <a:lnTo>
                  <a:pt x="890820" y="1092200"/>
                </a:lnTo>
                <a:close/>
              </a:path>
              <a:path w="5450840" h="1625600">
                <a:moveTo>
                  <a:pt x="994039" y="1079500"/>
                </a:moveTo>
                <a:lnTo>
                  <a:pt x="935471" y="1079500"/>
                </a:lnTo>
                <a:lnTo>
                  <a:pt x="883821" y="1092200"/>
                </a:lnTo>
                <a:lnTo>
                  <a:pt x="942425" y="1092200"/>
                </a:lnTo>
                <a:lnTo>
                  <a:pt x="994039" y="1079500"/>
                </a:lnTo>
                <a:close/>
              </a:path>
              <a:path w="5450840" h="1625600">
                <a:moveTo>
                  <a:pt x="1148937" y="1066800"/>
                </a:moveTo>
                <a:lnTo>
                  <a:pt x="1038799" y="1066800"/>
                </a:lnTo>
                <a:lnTo>
                  <a:pt x="987130" y="1079500"/>
                </a:lnTo>
                <a:lnTo>
                  <a:pt x="1097295" y="1079500"/>
                </a:lnTo>
                <a:lnTo>
                  <a:pt x="1148937" y="1066800"/>
                </a:lnTo>
                <a:close/>
              </a:path>
              <a:path w="5450840" h="1625600">
                <a:moveTo>
                  <a:pt x="1252249" y="1054100"/>
                </a:moveTo>
                <a:lnTo>
                  <a:pt x="1193861" y="1054100"/>
                </a:lnTo>
                <a:lnTo>
                  <a:pt x="1142164" y="1066800"/>
                </a:lnTo>
                <a:lnTo>
                  <a:pt x="1200588" y="1066800"/>
                </a:lnTo>
                <a:lnTo>
                  <a:pt x="1252249" y="1054100"/>
                </a:lnTo>
                <a:close/>
              </a:path>
              <a:path w="5450840" h="1625600">
                <a:moveTo>
                  <a:pt x="1561484" y="1028700"/>
                </a:moveTo>
                <a:lnTo>
                  <a:pt x="1348534" y="1028700"/>
                </a:lnTo>
                <a:lnTo>
                  <a:pt x="1349006" y="1041400"/>
                </a:lnTo>
                <a:lnTo>
                  <a:pt x="1297282" y="1054100"/>
                </a:lnTo>
                <a:lnTo>
                  <a:pt x="1370781" y="1054100"/>
                </a:lnTo>
                <a:lnTo>
                  <a:pt x="1391549" y="1066800"/>
                </a:lnTo>
                <a:lnTo>
                  <a:pt x="1485284" y="1066800"/>
                </a:lnTo>
                <a:lnTo>
                  <a:pt x="1501300" y="1054100"/>
                </a:lnTo>
                <a:lnTo>
                  <a:pt x="1510164" y="1041400"/>
                </a:lnTo>
                <a:lnTo>
                  <a:pt x="1510893" y="1041400"/>
                </a:lnTo>
                <a:lnTo>
                  <a:pt x="1561484" y="1028700"/>
                </a:lnTo>
                <a:close/>
              </a:path>
              <a:path w="5450840" h="1625600">
                <a:moveTo>
                  <a:pt x="1490351" y="1016000"/>
                </a:moveTo>
                <a:lnTo>
                  <a:pt x="1372973" y="1016000"/>
                </a:lnTo>
                <a:lnTo>
                  <a:pt x="1356867" y="1028700"/>
                </a:lnTo>
                <a:lnTo>
                  <a:pt x="1505127" y="1028700"/>
                </a:lnTo>
                <a:lnTo>
                  <a:pt x="1490351" y="1016000"/>
                </a:lnTo>
                <a:close/>
              </a:path>
              <a:path w="5450840" h="1625600">
                <a:moveTo>
                  <a:pt x="1713309" y="1016000"/>
                </a:moveTo>
                <a:lnTo>
                  <a:pt x="1606414" y="1016000"/>
                </a:lnTo>
                <a:lnTo>
                  <a:pt x="1555766" y="1028700"/>
                </a:lnTo>
                <a:lnTo>
                  <a:pt x="1662692" y="1028700"/>
                </a:lnTo>
                <a:lnTo>
                  <a:pt x="1713309" y="1016000"/>
                </a:lnTo>
                <a:close/>
              </a:path>
              <a:path w="5450840" h="1625600">
                <a:moveTo>
                  <a:pt x="1056800" y="520700"/>
                </a:moveTo>
                <a:lnTo>
                  <a:pt x="953929" y="520700"/>
                </a:lnTo>
                <a:lnTo>
                  <a:pt x="936943" y="533400"/>
                </a:lnTo>
                <a:lnTo>
                  <a:pt x="927789" y="546100"/>
                </a:lnTo>
                <a:lnTo>
                  <a:pt x="927442" y="558800"/>
                </a:lnTo>
                <a:lnTo>
                  <a:pt x="934199" y="558800"/>
                </a:lnTo>
                <a:lnTo>
                  <a:pt x="951211" y="571500"/>
                </a:lnTo>
                <a:lnTo>
                  <a:pt x="975118" y="584200"/>
                </a:lnTo>
                <a:lnTo>
                  <a:pt x="1034325" y="584200"/>
                </a:lnTo>
                <a:lnTo>
                  <a:pt x="1297917" y="889000"/>
                </a:lnTo>
                <a:lnTo>
                  <a:pt x="1330608" y="939800"/>
                </a:lnTo>
                <a:lnTo>
                  <a:pt x="1395818" y="1016000"/>
                </a:lnTo>
                <a:lnTo>
                  <a:pt x="1416507" y="1016000"/>
                </a:lnTo>
                <a:lnTo>
                  <a:pt x="1384089" y="965200"/>
                </a:lnTo>
                <a:lnTo>
                  <a:pt x="1089757" y="622300"/>
                </a:lnTo>
                <a:lnTo>
                  <a:pt x="1056766" y="584200"/>
                </a:lnTo>
                <a:lnTo>
                  <a:pt x="1081842" y="571500"/>
                </a:lnTo>
                <a:lnTo>
                  <a:pt x="1099162" y="571500"/>
                </a:lnTo>
                <a:lnTo>
                  <a:pt x="1107533" y="558800"/>
                </a:lnTo>
                <a:lnTo>
                  <a:pt x="1105763" y="546100"/>
                </a:lnTo>
                <a:lnTo>
                  <a:pt x="1156669" y="546100"/>
                </a:lnTo>
                <a:lnTo>
                  <a:pt x="1207585" y="533400"/>
                </a:lnTo>
                <a:lnTo>
                  <a:pt x="1080138" y="533400"/>
                </a:lnTo>
                <a:lnTo>
                  <a:pt x="1056800" y="520700"/>
                </a:lnTo>
                <a:close/>
              </a:path>
              <a:path w="5450840" h="1625600">
                <a:moveTo>
                  <a:pt x="1814568" y="1003300"/>
                </a:moveTo>
                <a:lnTo>
                  <a:pt x="1758409" y="1003300"/>
                </a:lnTo>
                <a:lnTo>
                  <a:pt x="1707736" y="1016000"/>
                </a:lnTo>
                <a:lnTo>
                  <a:pt x="1763934" y="1016000"/>
                </a:lnTo>
                <a:lnTo>
                  <a:pt x="1814568" y="1003300"/>
                </a:lnTo>
                <a:close/>
              </a:path>
              <a:path w="5450840" h="1625600">
                <a:moveTo>
                  <a:pt x="1966522" y="990600"/>
                </a:moveTo>
                <a:lnTo>
                  <a:pt x="1910480" y="990600"/>
                </a:lnTo>
                <a:lnTo>
                  <a:pt x="1859782" y="1003300"/>
                </a:lnTo>
                <a:lnTo>
                  <a:pt x="1915862" y="1003300"/>
                </a:lnTo>
                <a:lnTo>
                  <a:pt x="1966522" y="990600"/>
                </a:lnTo>
                <a:close/>
              </a:path>
              <a:path w="5450840" h="1625600">
                <a:moveTo>
                  <a:pt x="2118550" y="977900"/>
                </a:moveTo>
                <a:lnTo>
                  <a:pt x="2062627" y="977900"/>
                </a:lnTo>
                <a:lnTo>
                  <a:pt x="2011903" y="990600"/>
                </a:lnTo>
                <a:lnTo>
                  <a:pt x="2067866" y="990600"/>
                </a:lnTo>
                <a:lnTo>
                  <a:pt x="2118550" y="977900"/>
                </a:lnTo>
                <a:close/>
              </a:path>
              <a:path w="5450840" h="1625600">
                <a:moveTo>
                  <a:pt x="2270653" y="965200"/>
                </a:moveTo>
                <a:lnTo>
                  <a:pt x="2214848" y="965200"/>
                </a:lnTo>
                <a:lnTo>
                  <a:pt x="2164099" y="977900"/>
                </a:lnTo>
                <a:lnTo>
                  <a:pt x="2219944" y="977900"/>
                </a:lnTo>
                <a:lnTo>
                  <a:pt x="2270653" y="965200"/>
                </a:lnTo>
                <a:close/>
              </a:path>
              <a:path w="5450840" h="1625600">
                <a:moveTo>
                  <a:pt x="2473569" y="952500"/>
                </a:moveTo>
                <a:lnTo>
                  <a:pt x="2367142" y="952500"/>
                </a:lnTo>
                <a:lnTo>
                  <a:pt x="2316369" y="965200"/>
                </a:lnTo>
                <a:lnTo>
                  <a:pt x="2422828" y="965200"/>
                </a:lnTo>
                <a:lnTo>
                  <a:pt x="2473569" y="952500"/>
                </a:lnTo>
                <a:close/>
              </a:path>
              <a:path w="5450840" h="1625600">
                <a:moveTo>
                  <a:pt x="2625839" y="939800"/>
                </a:moveTo>
                <a:lnTo>
                  <a:pt x="2519509" y="939800"/>
                </a:lnTo>
                <a:lnTo>
                  <a:pt x="2468712" y="952500"/>
                </a:lnTo>
                <a:lnTo>
                  <a:pt x="2575074" y="952500"/>
                </a:lnTo>
                <a:lnTo>
                  <a:pt x="2625839" y="939800"/>
                </a:lnTo>
                <a:close/>
              </a:path>
              <a:path w="5450840" h="1625600">
                <a:moveTo>
                  <a:pt x="2507094" y="419100"/>
                </a:moveTo>
                <a:lnTo>
                  <a:pt x="2325573" y="419100"/>
                </a:lnTo>
                <a:lnTo>
                  <a:pt x="2274305" y="431800"/>
                </a:lnTo>
                <a:lnTo>
                  <a:pt x="2330043" y="431800"/>
                </a:lnTo>
                <a:lnTo>
                  <a:pt x="2344459" y="444500"/>
                </a:lnTo>
                <a:lnTo>
                  <a:pt x="2366511" y="457200"/>
                </a:lnTo>
                <a:lnTo>
                  <a:pt x="2424772" y="457200"/>
                </a:lnTo>
                <a:lnTo>
                  <a:pt x="2450141" y="508000"/>
                </a:lnTo>
                <a:lnTo>
                  <a:pt x="2475462" y="546100"/>
                </a:lnTo>
                <a:lnTo>
                  <a:pt x="2500734" y="596900"/>
                </a:lnTo>
                <a:lnTo>
                  <a:pt x="2525957" y="635000"/>
                </a:lnTo>
                <a:lnTo>
                  <a:pt x="2551131" y="685800"/>
                </a:lnTo>
                <a:lnTo>
                  <a:pt x="2576256" y="723900"/>
                </a:lnTo>
                <a:lnTo>
                  <a:pt x="2601333" y="774700"/>
                </a:lnTo>
                <a:lnTo>
                  <a:pt x="2626361" y="812800"/>
                </a:lnTo>
                <a:lnTo>
                  <a:pt x="2651340" y="863600"/>
                </a:lnTo>
                <a:lnTo>
                  <a:pt x="2676270" y="901700"/>
                </a:lnTo>
                <a:lnTo>
                  <a:pt x="2651974" y="914400"/>
                </a:lnTo>
                <a:lnTo>
                  <a:pt x="2633868" y="914400"/>
                </a:lnTo>
                <a:lnTo>
                  <a:pt x="2623178" y="927100"/>
                </a:lnTo>
                <a:lnTo>
                  <a:pt x="2621127" y="939800"/>
                </a:lnTo>
                <a:lnTo>
                  <a:pt x="2625839" y="939800"/>
                </a:lnTo>
                <a:lnTo>
                  <a:pt x="2639028" y="952500"/>
                </a:lnTo>
                <a:lnTo>
                  <a:pt x="2771357" y="952500"/>
                </a:lnTo>
                <a:lnTo>
                  <a:pt x="2782478" y="939800"/>
                </a:lnTo>
                <a:lnTo>
                  <a:pt x="2785630" y="927100"/>
                </a:lnTo>
                <a:lnTo>
                  <a:pt x="2781769" y="927100"/>
                </a:lnTo>
                <a:lnTo>
                  <a:pt x="2769127" y="914400"/>
                </a:lnTo>
                <a:lnTo>
                  <a:pt x="2749632" y="901700"/>
                </a:lnTo>
                <a:lnTo>
                  <a:pt x="2697568" y="901700"/>
                </a:lnTo>
                <a:lnTo>
                  <a:pt x="2672824" y="863600"/>
                </a:lnTo>
                <a:lnTo>
                  <a:pt x="2648031" y="812800"/>
                </a:lnTo>
                <a:lnTo>
                  <a:pt x="2623189" y="774700"/>
                </a:lnTo>
                <a:lnTo>
                  <a:pt x="2598297" y="723900"/>
                </a:lnTo>
                <a:lnTo>
                  <a:pt x="2573357" y="685800"/>
                </a:lnTo>
                <a:lnTo>
                  <a:pt x="2523333" y="584200"/>
                </a:lnTo>
                <a:lnTo>
                  <a:pt x="2498249" y="546100"/>
                </a:lnTo>
                <a:lnTo>
                  <a:pt x="2473117" y="495300"/>
                </a:lnTo>
                <a:lnTo>
                  <a:pt x="2447937" y="457200"/>
                </a:lnTo>
                <a:lnTo>
                  <a:pt x="2474768" y="444500"/>
                </a:lnTo>
                <a:lnTo>
                  <a:pt x="2494527" y="444500"/>
                </a:lnTo>
                <a:lnTo>
                  <a:pt x="2505780" y="431800"/>
                </a:lnTo>
                <a:lnTo>
                  <a:pt x="2507094" y="419100"/>
                </a:lnTo>
                <a:close/>
              </a:path>
              <a:path w="5450840" h="1625600">
                <a:moveTo>
                  <a:pt x="2984916" y="914400"/>
                </a:moveTo>
                <a:lnTo>
                  <a:pt x="2831629" y="914400"/>
                </a:lnTo>
                <a:lnTo>
                  <a:pt x="2781769" y="927100"/>
                </a:lnTo>
                <a:lnTo>
                  <a:pt x="2935083" y="927100"/>
                </a:lnTo>
                <a:lnTo>
                  <a:pt x="2984916" y="914400"/>
                </a:lnTo>
                <a:close/>
              </a:path>
              <a:path w="5450840" h="1625600">
                <a:moveTo>
                  <a:pt x="3134458" y="901700"/>
                </a:moveTo>
                <a:lnTo>
                  <a:pt x="3031144" y="901700"/>
                </a:lnTo>
                <a:lnTo>
                  <a:pt x="2981254" y="914400"/>
                </a:lnTo>
                <a:lnTo>
                  <a:pt x="3084603" y="914400"/>
                </a:lnTo>
                <a:lnTo>
                  <a:pt x="3134458" y="901700"/>
                </a:lnTo>
                <a:close/>
              </a:path>
              <a:path w="5450840" h="1625600">
                <a:moveTo>
                  <a:pt x="3333947" y="889000"/>
                </a:moveTo>
                <a:lnTo>
                  <a:pt x="3230775" y="889000"/>
                </a:lnTo>
                <a:lnTo>
                  <a:pt x="3180856" y="901700"/>
                </a:lnTo>
                <a:lnTo>
                  <a:pt x="3284064" y="901700"/>
                </a:lnTo>
                <a:lnTo>
                  <a:pt x="3333947" y="889000"/>
                </a:lnTo>
                <a:close/>
              </a:path>
              <a:path w="5450840" h="1625600">
                <a:moveTo>
                  <a:pt x="3533548" y="876300"/>
                </a:moveTo>
                <a:lnTo>
                  <a:pt x="3380574" y="876300"/>
                </a:lnTo>
                <a:lnTo>
                  <a:pt x="3330634" y="889000"/>
                </a:lnTo>
                <a:lnTo>
                  <a:pt x="3483637" y="889000"/>
                </a:lnTo>
                <a:lnTo>
                  <a:pt x="3533548" y="876300"/>
                </a:lnTo>
                <a:close/>
              </a:path>
              <a:path w="5450840" h="1625600">
                <a:moveTo>
                  <a:pt x="3733258" y="863600"/>
                </a:moveTo>
                <a:lnTo>
                  <a:pt x="3580404" y="863600"/>
                </a:lnTo>
                <a:lnTo>
                  <a:pt x="3530436" y="876300"/>
                </a:lnTo>
                <a:lnTo>
                  <a:pt x="3683320" y="876300"/>
                </a:lnTo>
                <a:lnTo>
                  <a:pt x="3733258" y="863600"/>
                </a:lnTo>
                <a:close/>
              </a:path>
              <a:path w="5450840" h="1625600">
                <a:moveTo>
                  <a:pt x="4091780" y="850900"/>
                </a:moveTo>
                <a:lnTo>
                  <a:pt x="3933075" y="850900"/>
                </a:lnTo>
                <a:lnTo>
                  <a:pt x="3944174" y="863600"/>
                </a:lnTo>
                <a:lnTo>
                  <a:pt x="3962052" y="876300"/>
                </a:lnTo>
                <a:lnTo>
                  <a:pt x="4058372" y="876300"/>
                </a:lnTo>
                <a:lnTo>
                  <a:pt x="4078284" y="863600"/>
                </a:lnTo>
                <a:lnTo>
                  <a:pt x="4091780" y="850900"/>
                </a:lnTo>
                <a:close/>
              </a:path>
              <a:path w="5450840" h="1625600">
                <a:moveTo>
                  <a:pt x="3933075" y="850900"/>
                </a:moveTo>
                <a:lnTo>
                  <a:pt x="3830346" y="850900"/>
                </a:lnTo>
                <a:lnTo>
                  <a:pt x="3780344" y="863600"/>
                </a:lnTo>
                <a:lnTo>
                  <a:pt x="3883111" y="863600"/>
                </a:lnTo>
                <a:lnTo>
                  <a:pt x="3933075" y="850900"/>
                </a:lnTo>
                <a:close/>
              </a:path>
              <a:path w="5450840" h="1625600">
                <a:moveTo>
                  <a:pt x="4085313" y="825500"/>
                </a:moveTo>
                <a:lnTo>
                  <a:pt x="3948274" y="825500"/>
                </a:lnTo>
                <a:lnTo>
                  <a:pt x="3935101" y="838200"/>
                </a:lnTo>
                <a:lnTo>
                  <a:pt x="3930370" y="850900"/>
                </a:lnTo>
                <a:lnTo>
                  <a:pt x="4097527" y="850900"/>
                </a:lnTo>
                <a:lnTo>
                  <a:pt x="4148795" y="838200"/>
                </a:lnTo>
                <a:lnTo>
                  <a:pt x="4095724" y="838200"/>
                </a:lnTo>
                <a:lnTo>
                  <a:pt x="4085313" y="825500"/>
                </a:lnTo>
                <a:close/>
              </a:path>
              <a:path w="5450840" h="1625600">
                <a:moveTo>
                  <a:pt x="4405234" y="825500"/>
                </a:moveTo>
                <a:lnTo>
                  <a:pt x="4249702" y="825500"/>
                </a:lnTo>
                <a:lnTo>
                  <a:pt x="4198369" y="838200"/>
                </a:lnTo>
                <a:lnTo>
                  <a:pt x="4353933" y="838200"/>
                </a:lnTo>
                <a:lnTo>
                  <a:pt x="4405234" y="825500"/>
                </a:lnTo>
                <a:close/>
              </a:path>
              <a:path w="5450840" h="1625600">
                <a:moveTo>
                  <a:pt x="3912374" y="342900"/>
                </a:moveTo>
                <a:lnTo>
                  <a:pt x="3802576" y="342900"/>
                </a:lnTo>
                <a:lnTo>
                  <a:pt x="3829023" y="355600"/>
                </a:lnTo>
                <a:lnTo>
                  <a:pt x="3859771" y="355600"/>
                </a:lnTo>
                <a:lnTo>
                  <a:pt x="3874838" y="406400"/>
                </a:lnTo>
                <a:lnTo>
                  <a:pt x="3904881" y="508000"/>
                </a:lnTo>
                <a:lnTo>
                  <a:pt x="3934802" y="609600"/>
                </a:lnTo>
                <a:lnTo>
                  <a:pt x="3964600" y="711200"/>
                </a:lnTo>
                <a:lnTo>
                  <a:pt x="3994276" y="812800"/>
                </a:lnTo>
                <a:lnTo>
                  <a:pt x="3968471" y="825500"/>
                </a:lnTo>
                <a:lnTo>
                  <a:pt x="4067425" y="825500"/>
                </a:lnTo>
                <a:lnTo>
                  <a:pt x="4043817" y="812800"/>
                </a:lnTo>
                <a:lnTo>
                  <a:pt x="4016247" y="812800"/>
                </a:lnTo>
                <a:lnTo>
                  <a:pt x="3987001" y="711200"/>
                </a:lnTo>
                <a:lnTo>
                  <a:pt x="3957632" y="609600"/>
                </a:lnTo>
                <a:lnTo>
                  <a:pt x="3928142" y="508000"/>
                </a:lnTo>
                <a:lnTo>
                  <a:pt x="3898533" y="406400"/>
                </a:lnTo>
                <a:lnTo>
                  <a:pt x="3883685" y="355600"/>
                </a:lnTo>
                <a:lnTo>
                  <a:pt x="3912374" y="342900"/>
                </a:lnTo>
                <a:close/>
              </a:path>
              <a:path w="5450840" h="1625600">
                <a:moveTo>
                  <a:pt x="4661838" y="812800"/>
                </a:moveTo>
                <a:lnTo>
                  <a:pt x="4506467" y="812800"/>
                </a:lnTo>
                <a:lnTo>
                  <a:pt x="4455101" y="825500"/>
                </a:lnTo>
                <a:lnTo>
                  <a:pt x="4610504" y="825500"/>
                </a:lnTo>
                <a:lnTo>
                  <a:pt x="4661838" y="812800"/>
                </a:lnTo>
                <a:close/>
              </a:path>
              <a:path w="5450840" h="1625600">
                <a:moveTo>
                  <a:pt x="4969974" y="800100"/>
                </a:moveTo>
                <a:lnTo>
                  <a:pt x="4763397" y="800100"/>
                </a:lnTo>
                <a:lnTo>
                  <a:pt x="4711998" y="812800"/>
                </a:lnTo>
                <a:lnTo>
                  <a:pt x="4918603" y="812800"/>
                </a:lnTo>
                <a:lnTo>
                  <a:pt x="4969974" y="800100"/>
                </a:lnTo>
                <a:close/>
              </a:path>
              <a:path w="5450840" h="1625600">
                <a:moveTo>
                  <a:pt x="5396878" y="203200"/>
                </a:moveTo>
                <a:lnTo>
                  <a:pt x="5309982" y="203200"/>
                </a:lnTo>
                <a:lnTo>
                  <a:pt x="5285825" y="215900"/>
                </a:lnTo>
                <a:lnTo>
                  <a:pt x="5268159" y="228600"/>
                </a:lnTo>
                <a:lnTo>
                  <a:pt x="5258587" y="241300"/>
                </a:lnTo>
                <a:lnTo>
                  <a:pt x="5057001" y="241300"/>
                </a:lnTo>
                <a:lnTo>
                  <a:pt x="5006620" y="254000"/>
                </a:lnTo>
                <a:lnTo>
                  <a:pt x="5266644" y="254000"/>
                </a:lnTo>
                <a:lnTo>
                  <a:pt x="5284571" y="266700"/>
                </a:lnTo>
                <a:lnTo>
                  <a:pt x="5309870" y="279400"/>
                </a:lnTo>
                <a:lnTo>
                  <a:pt x="5340603" y="279400"/>
                </a:lnTo>
                <a:lnTo>
                  <a:pt x="5350916" y="749300"/>
                </a:lnTo>
                <a:lnTo>
                  <a:pt x="5323519" y="762000"/>
                </a:lnTo>
                <a:lnTo>
                  <a:pt x="5301105" y="762000"/>
                </a:lnTo>
                <a:lnTo>
                  <a:pt x="5285299" y="774700"/>
                </a:lnTo>
                <a:lnTo>
                  <a:pt x="5277726" y="787400"/>
                </a:lnTo>
                <a:lnTo>
                  <a:pt x="5278335" y="787400"/>
                </a:lnTo>
                <a:lnTo>
                  <a:pt x="5287202" y="800100"/>
                </a:lnTo>
                <a:lnTo>
                  <a:pt x="5303492" y="812800"/>
                </a:lnTo>
                <a:lnTo>
                  <a:pt x="5403846" y="812800"/>
                </a:lnTo>
                <a:lnTo>
                  <a:pt x="5427438" y="800100"/>
                </a:lnTo>
                <a:lnTo>
                  <a:pt x="5443170" y="787400"/>
                </a:lnTo>
                <a:lnTo>
                  <a:pt x="5448871" y="774700"/>
                </a:lnTo>
                <a:lnTo>
                  <a:pt x="5443031" y="774700"/>
                </a:lnTo>
                <a:lnTo>
                  <a:pt x="5427063" y="762000"/>
                </a:lnTo>
                <a:lnTo>
                  <a:pt x="5403149" y="749300"/>
                </a:lnTo>
                <a:lnTo>
                  <a:pt x="5373471" y="749300"/>
                </a:lnTo>
                <a:lnTo>
                  <a:pt x="5365292" y="279400"/>
                </a:lnTo>
                <a:lnTo>
                  <a:pt x="5397673" y="266700"/>
                </a:lnTo>
                <a:lnTo>
                  <a:pt x="5423761" y="266700"/>
                </a:lnTo>
                <a:lnTo>
                  <a:pt x="5441161" y="254000"/>
                </a:lnTo>
                <a:lnTo>
                  <a:pt x="5447474" y="241300"/>
                </a:lnTo>
                <a:lnTo>
                  <a:pt x="5441037" y="228600"/>
                </a:lnTo>
                <a:lnTo>
                  <a:pt x="5423363" y="215900"/>
                </a:lnTo>
                <a:lnTo>
                  <a:pt x="5396878" y="203200"/>
                </a:lnTo>
                <a:close/>
              </a:path>
              <a:path w="5450840" h="1625600">
                <a:moveTo>
                  <a:pt x="5226926" y="787400"/>
                </a:moveTo>
                <a:lnTo>
                  <a:pt x="5071921" y="787400"/>
                </a:lnTo>
                <a:lnTo>
                  <a:pt x="5020485" y="800100"/>
                </a:lnTo>
                <a:lnTo>
                  <a:pt x="5175524" y="800100"/>
                </a:lnTo>
                <a:lnTo>
                  <a:pt x="5226926" y="787400"/>
                </a:lnTo>
                <a:close/>
              </a:path>
              <a:path w="5450840" h="1625600">
                <a:moveTo>
                  <a:pt x="108604" y="647700"/>
                </a:moveTo>
                <a:lnTo>
                  <a:pt x="34857" y="647700"/>
                </a:lnTo>
                <a:lnTo>
                  <a:pt x="0" y="660400"/>
                </a:lnTo>
                <a:lnTo>
                  <a:pt x="57092" y="660400"/>
                </a:lnTo>
                <a:lnTo>
                  <a:pt x="108604" y="647700"/>
                </a:lnTo>
                <a:close/>
              </a:path>
              <a:path w="5450840" h="1625600">
                <a:moveTo>
                  <a:pt x="211659" y="635000"/>
                </a:moveTo>
                <a:lnTo>
                  <a:pt x="133880" y="635000"/>
                </a:lnTo>
                <a:lnTo>
                  <a:pt x="84364" y="647700"/>
                </a:lnTo>
                <a:lnTo>
                  <a:pt x="160126" y="647700"/>
                </a:lnTo>
                <a:lnTo>
                  <a:pt x="211659" y="635000"/>
                </a:lnTo>
                <a:close/>
              </a:path>
              <a:path w="5450840" h="1625600">
                <a:moveTo>
                  <a:pt x="366321" y="622300"/>
                </a:moveTo>
                <a:lnTo>
                  <a:pt x="232942" y="622300"/>
                </a:lnTo>
                <a:lnTo>
                  <a:pt x="183406" y="635000"/>
                </a:lnTo>
                <a:lnTo>
                  <a:pt x="314756" y="635000"/>
                </a:lnTo>
                <a:lnTo>
                  <a:pt x="366321" y="622300"/>
                </a:lnTo>
                <a:close/>
              </a:path>
              <a:path w="5450840" h="1625600">
                <a:moveTo>
                  <a:pt x="469480" y="609600"/>
                </a:moveTo>
                <a:lnTo>
                  <a:pt x="381607" y="609600"/>
                </a:lnTo>
                <a:lnTo>
                  <a:pt x="332042" y="622300"/>
                </a:lnTo>
                <a:lnTo>
                  <a:pt x="417895" y="622300"/>
                </a:lnTo>
                <a:lnTo>
                  <a:pt x="469480" y="609600"/>
                </a:lnTo>
                <a:close/>
              </a:path>
              <a:path w="5450840" h="1625600">
                <a:moveTo>
                  <a:pt x="572680" y="596900"/>
                </a:moveTo>
                <a:lnTo>
                  <a:pt x="480765" y="596900"/>
                </a:lnTo>
                <a:lnTo>
                  <a:pt x="431181" y="609600"/>
                </a:lnTo>
                <a:lnTo>
                  <a:pt x="521075" y="609600"/>
                </a:lnTo>
                <a:lnTo>
                  <a:pt x="572680" y="596900"/>
                </a:lnTo>
                <a:close/>
              </a:path>
              <a:path w="5450840" h="1625600">
                <a:moveTo>
                  <a:pt x="675921" y="584200"/>
                </a:moveTo>
                <a:lnTo>
                  <a:pt x="579961" y="584200"/>
                </a:lnTo>
                <a:lnTo>
                  <a:pt x="530358" y="596900"/>
                </a:lnTo>
                <a:lnTo>
                  <a:pt x="624296" y="596900"/>
                </a:lnTo>
                <a:lnTo>
                  <a:pt x="675921" y="584200"/>
                </a:lnTo>
                <a:close/>
              </a:path>
              <a:path w="5450840" h="1625600">
                <a:moveTo>
                  <a:pt x="830858" y="571500"/>
                </a:moveTo>
                <a:lnTo>
                  <a:pt x="728825" y="571500"/>
                </a:lnTo>
                <a:lnTo>
                  <a:pt x="679194" y="584200"/>
                </a:lnTo>
                <a:lnTo>
                  <a:pt x="779202" y="584200"/>
                </a:lnTo>
                <a:lnTo>
                  <a:pt x="830858" y="571500"/>
                </a:lnTo>
                <a:close/>
              </a:path>
              <a:path w="5450840" h="1625600">
                <a:moveTo>
                  <a:pt x="934199" y="558800"/>
                </a:moveTo>
                <a:lnTo>
                  <a:pt x="828115" y="558800"/>
                </a:lnTo>
                <a:lnTo>
                  <a:pt x="778465" y="571500"/>
                </a:lnTo>
                <a:lnTo>
                  <a:pt x="882523" y="571500"/>
                </a:lnTo>
                <a:lnTo>
                  <a:pt x="934199" y="558800"/>
                </a:lnTo>
                <a:close/>
              </a:path>
              <a:path w="5450840" h="1625600">
                <a:moveTo>
                  <a:pt x="1309444" y="520700"/>
                </a:moveTo>
                <a:lnTo>
                  <a:pt x="1199769" y="520700"/>
                </a:lnTo>
                <a:lnTo>
                  <a:pt x="1148703" y="533400"/>
                </a:lnTo>
                <a:lnTo>
                  <a:pt x="1258510" y="533400"/>
                </a:lnTo>
                <a:lnTo>
                  <a:pt x="1309444" y="520700"/>
                </a:lnTo>
                <a:close/>
              </a:path>
              <a:path w="5450840" h="1625600">
                <a:moveTo>
                  <a:pt x="584548" y="0"/>
                </a:moveTo>
                <a:lnTo>
                  <a:pt x="468017" y="0"/>
                </a:lnTo>
                <a:lnTo>
                  <a:pt x="500069" y="12700"/>
                </a:lnTo>
                <a:lnTo>
                  <a:pt x="534238" y="12700"/>
                </a:lnTo>
                <a:lnTo>
                  <a:pt x="808368" y="317500"/>
                </a:lnTo>
                <a:lnTo>
                  <a:pt x="842367" y="368300"/>
                </a:lnTo>
                <a:lnTo>
                  <a:pt x="977772" y="520700"/>
                </a:lnTo>
                <a:lnTo>
                  <a:pt x="1000455" y="520700"/>
                </a:lnTo>
                <a:lnTo>
                  <a:pt x="933198" y="444500"/>
                </a:lnTo>
                <a:lnTo>
                  <a:pt x="899482" y="393700"/>
                </a:lnTo>
                <a:lnTo>
                  <a:pt x="559066" y="12700"/>
                </a:lnTo>
                <a:lnTo>
                  <a:pt x="584548" y="0"/>
                </a:lnTo>
                <a:close/>
              </a:path>
              <a:path w="5450840" h="1625600">
                <a:moveTo>
                  <a:pt x="1462303" y="508000"/>
                </a:moveTo>
                <a:lnTo>
                  <a:pt x="1353023" y="508000"/>
                </a:lnTo>
                <a:lnTo>
                  <a:pt x="1301929" y="520700"/>
                </a:lnTo>
                <a:lnTo>
                  <a:pt x="1411341" y="520700"/>
                </a:lnTo>
                <a:lnTo>
                  <a:pt x="1462303" y="508000"/>
                </a:lnTo>
                <a:close/>
              </a:path>
              <a:path w="5450840" h="1625600">
                <a:moveTo>
                  <a:pt x="1564254" y="495300"/>
                </a:moveTo>
                <a:lnTo>
                  <a:pt x="1506363" y="495300"/>
                </a:lnTo>
                <a:lnTo>
                  <a:pt x="1455240" y="508000"/>
                </a:lnTo>
                <a:lnTo>
                  <a:pt x="1513274" y="508000"/>
                </a:lnTo>
                <a:lnTo>
                  <a:pt x="1564254" y="495300"/>
                </a:lnTo>
                <a:close/>
              </a:path>
              <a:path w="5450840" h="1625600">
                <a:moveTo>
                  <a:pt x="1717250" y="482600"/>
                </a:moveTo>
                <a:lnTo>
                  <a:pt x="1608637" y="482600"/>
                </a:lnTo>
                <a:lnTo>
                  <a:pt x="1557496" y="495300"/>
                </a:lnTo>
                <a:lnTo>
                  <a:pt x="1666243" y="495300"/>
                </a:lnTo>
                <a:lnTo>
                  <a:pt x="1717250" y="482600"/>
                </a:lnTo>
                <a:close/>
              </a:path>
              <a:path w="5450840" h="1625600">
                <a:moveTo>
                  <a:pt x="1870328" y="469900"/>
                </a:moveTo>
                <a:lnTo>
                  <a:pt x="1762117" y="469900"/>
                </a:lnTo>
                <a:lnTo>
                  <a:pt x="1710948" y="482600"/>
                </a:lnTo>
                <a:lnTo>
                  <a:pt x="1819293" y="482600"/>
                </a:lnTo>
                <a:lnTo>
                  <a:pt x="1870328" y="469900"/>
                </a:lnTo>
                <a:close/>
              </a:path>
              <a:path w="5450840" h="1625600">
                <a:moveTo>
                  <a:pt x="2023487" y="457200"/>
                </a:moveTo>
                <a:lnTo>
                  <a:pt x="1915680" y="457200"/>
                </a:lnTo>
                <a:lnTo>
                  <a:pt x="1864483" y="469900"/>
                </a:lnTo>
                <a:lnTo>
                  <a:pt x="1972425" y="469900"/>
                </a:lnTo>
                <a:lnTo>
                  <a:pt x="2023487" y="457200"/>
                </a:lnTo>
                <a:close/>
              </a:path>
              <a:path w="5450840" h="1625600">
                <a:moveTo>
                  <a:pt x="2125637" y="444500"/>
                </a:moveTo>
                <a:lnTo>
                  <a:pt x="2018100" y="444500"/>
                </a:lnTo>
                <a:lnTo>
                  <a:pt x="1966886" y="457200"/>
                </a:lnTo>
                <a:lnTo>
                  <a:pt x="2074557" y="457200"/>
                </a:lnTo>
                <a:lnTo>
                  <a:pt x="2125637" y="444500"/>
                </a:lnTo>
                <a:close/>
              </a:path>
              <a:path w="5450840" h="1625600">
                <a:moveTo>
                  <a:pt x="2278928" y="431800"/>
                </a:moveTo>
                <a:lnTo>
                  <a:pt x="2171797" y="431800"/>
                </a:lnTo>
                <a:lnTo>
                  <a:pt x="2120556" y="444500"/>
                </a:lnTo>
                <a:lnTo>
                  <a:pt x="2227822" y="444500"/>
                </a:lnTo>
                <a:lnTo>
                  <a:pt x="2278928" y="431800"/>
                </a:lnTo>
                <a:close/>
              </a:path>
              <a:path w="5450840" h="1625600">
                <a:moveTo>
                  <a:pt x="2464382" y="393700"/>
                </a:moveTo>
                <a:lnTo>
                  <a:pt x="2359864" y="393700"/>
                </a:lnTo>
                <a:lnTo>
                  <a:pt x="2340614" y="406400"/>
                </a:lnTo>
                <a:lnTo>
                  <a:pt x="2328791" y="419100"/>
                </a:lnTo>
                <a:lnTo>
                  <a:pt x="2557550" y="419100"/>
                </a:lnTo>
                <a:lnTo>
                  <a:pt x="2608014" y="406400"/>
                </a:lnTo>
                <a:lnTo>
                  <a:pt x="2486079" y="406400"/>
                </a:lnTo>
                <a:lnTo>
                  <a:pt x="2464382" y="393700"/>
                </a:lnTo>
                <a:close/>
              </a:path>
              <a:path w="5450840" h="1625600">
                <a:moveTo>
                  <a:pt x="2759457" y="393700"/>
                </a:moveTo>
                <a:lnTo>
                  <a:pt x="2653089" y="393700"/>
                </a:lnTo>
                <a:lnTo>
                  <a:pt x="2602464" y="406400"/>
                </a:lnTo>
                <a:lnTo>
                  <a:pt x="2708968" y="406400"/>
                </a:lnTo>
                <a:lnTo>
                  <a:pt x="2759457" y="393700"/>
                </a:lnTo>
                <a:close/>
              </a:path>
              <a:path w="5450840" h="1625600">
                <a:moveTo>
                  <a:pt x="2187795" y="0"/>
                </a:moveTo>
                <a:lnTo>
                  <a:pt x="2161419" y="0"/>
                </a:lnTo>
                <a:lnTo>
                  <a:pt x="2179920" y="38100"/>
                </a:lnTo>
                <a:lnTo>
                  <a:pt x="2205771" y="76200"/>
                </a:lnTo>
                <a:lnTo>
                  <a:pt x="2231573" y="127000"/>
                </a:lnTo>
                <a:lnTo>
                  <a:pt x="2257327" y="165100"/>
                </a:lnTo>
                <a:lnTo>
                  <a:pt x="2283032" y="215900"/>
                </a:lnTo>
                <a:lnTo>
                  <a:pt x="2308688" y="254000"/>
                </a:lnTo>
                <a:lnTo>
                  <a:pt x="2334295" y="304800"/>
                </a:lnTo>
                <a:lnTo>
                  <a:pt x="2359854" y="342900"/>
                </a:lnTo>
                <a:lnTo>
                  <a:pt x="2385364" y="393700"/>
                </a:lnTo>
                <a:lnTo>
                  <a:pt x="2408846" y="393700"/>
                </a:lnTo>
                <a:lnTo>
                  <a:pt x="2358146" y="292100"/>
                </a:lnTo>
                <a:lnTo>
                  <a:pt x="2332723" y="254000"/>
                </a:lnTo>
                <a:lnTo>
                  <a:pt x="2307252" y="203200"/>
                </a:lnTo>
                <a:lnTo>
                  <a:pt x="2281732" y="165100"/>
                </a:lnTo>
                <a:lnTo>
                  <a:pt x="2256164" y="114300"/>
                </a:lnTo>
                <a:lnTo>
                  <a:pt x="2230548" y="76200"/>
                </a:lnTo>
                <a:lnTo>
                  <a:pt x="2204883" y="25400"/>
                </a:lnTo>
                <a:lnTo>
                  <a:pt x="2187795" y="0"/>
                </a:lnTo>
                <a:close/>
              </a:path>
              <a:path w="5450840" h="1625600">
                <a:moveTo>
                  <a:pt x="2961494" y="381000"/>
                </a:moveTo>
                <a:lnTo>
                  <a:pt x="2805013" y="381000"/>
                </a:lnTo>
                <a:lnTo>
                  <a:pt x="2754364" y="393700"/>
                </a:lnTo>
                <a:lnTo>
                  <a:pt x="2910973" y="393700"/>
                </a:lnTo>
                <a:lnTo>
                  <a:pt x="2961494" y="381000"/>
                </a:lnTo>
                <a:close/>
              </a:path>
              <a:path w="5450840" h="1625600">
                <a:moveTo>
                  <a:pt x="3113106" y="368300"/>
                </a:moveTo>
                <a:lnTo>
                  <a:pt x="2957010" y="368300"/>
                </a:lnTo>
                <a:lnTo>
                  <a:pt x="2906337" y="381000"/>
                </a:lnTo>
                <a:lnTo>
                  <a:pt x="3062561" y="381000"/>
                </a:lnTo>
                <a:lnTo>
                  <a:pt x="3113106" y="368300"/>
                </a:lnTo>
                <a:close/>
              </a:path>
              <a:path w="5450840" h="1625600">
                <a:moveTo>
                  <a:pt x="3264790" y="355600"/>
                </a:moveTo>
                <a:lnTo>
                  <a:pt x="3159784" y="355600"/>
                </a:lnTo>
                <a:lnTo>
                  <a:pt x="3109079" y="368300"/>
                </a:lnTo>
                <a:lnTo>
                  <a:pt x="3214221" y="368300"/>
                </a:lnTo>
                <a:lnTo>
                  <a:pt x="3264790" y="355600"/>
                </a:lnTo>
                <a:close/>
              </a:path>
              <a:path w="5450840" h="1625600">
                <a:moveTo>
                  <a:pt x="3467145" y="342900"/>
                </a:moveTo>
                <a:lnTo>
                  <a:pt x="3311948" y="342900"/>
                </a:lnTo>
                <a:lnTo>
                  <a:pt x="3261219" y="355600"/>
                </a:lnTo>
                <a:lnTo>
                  <a:pt x="3416545" y="355600"/>
                </a:lnTo>
                <a:lnTo>
                  <a:pt x="3467145" y="342900"/>
                </a:lnTo>
                <a:close/>
              </a:path>
              <a:path w="5450840" h="1625600">
                <a:moveTo>
                  <a:pt x="3669624" y="330200"/>
                </a:moveTo>
                <a:lnTo>
                  <a:pt x="3514940" y="330200"/>
                </a:lnTo>
                <a:lnTo>
                  <a:pt x="3464180" y="342900"/>
                </a:lnTo>
                <a:lnTo>
                  <a:pt x="3618992" y="342900"/>
                </a:lnTo>
                <a:lnTo>
                  <a:pt x="3669624" y="330200"/>
                </a:lnTo>
                <a:close/>
              </a:path>
              <a:path w="5450840" h="1625600">
                <a:moveTo>
                  <a:pt x="3953649" y="317500"/>
                </a:moveTo>
                <a:lnTo>
                  <a:pt x="3718054" y="317500"/>
                </a:lnTo>
                <a:lnTo>
                  <a:pt x="3667264" y="330200"/>
                </a:lnTo>
                <a:lnTo>
                  <a:pt x="3770909" y="330200"/>
                </a:lnTo>
                <a:lnTo>
                  <a:pt x="3782511" y="342900"/>
                </a:lnTo>
                <a:lnTo>
                  <a:pt x="3934712" y="342900"/>
                </a:lnTo>
                <a:lnTo>
                  <a:pt x="3949027" y="330200"/>
                </a:lnTo>
                <a:lnTo>
                  <a:pt x="3953649" y="317500"/>
                </a:lnTo>
                <a:close/>
              </a:path>
              <a:path w="5450840" h="1625600">
                <a:moveTo>
                  <a:pt x="3937501" y="292100"/>
                </a:moveTo>
                <a:lnTo>
                  <a:pt x="3789792" y="292100"/>
                </a:lnTo>
                <a:lnTo>
                  <a:pt x="3775141" y="304800"/>
                </a:lnTo>
                <a:lnTo>
                  <a:pt x="3768851" y="317500"/>
                </a:lnTo>
                <a:lnTo>
                  <a:pt x="4003732" y="317500"/>
                </a:lnTo>
                <a:lnTo>
                  <a:pt x="4053822" y="304800"/>
                </a:lnTo>
                <a:lnTo>
                  <a:pt x="3950182" y="304800"/>
                </a:lnTo>
                <a:lnTo>
                  <a:pt x="3937501" y="292100"/>
                </a:lnTo>
                <a:close/>
              </a:path>
              <a:path w="5450840" h="1625600">
                <a:moveTo>
                  <a:pt x="4304380" y="292100"/>
                </a:moveTo>
                <a:lnTo>
                  <a:pt x="4100914" y="292100"/>
                </a:lnTo>
                <a:lnTo>
                  <a:pt x="4050663" y="304800"/>
                </a:lnTo>
                <a:lnTo>
                  <a:pt x="4254254" y="304800"/>
                </a:lnTo>
                <a:lnTo>
                  <a:pt x="4304380" y="292100"/>
                </a:lnTo>
                <a:close/>
              </a:path>
              <a:path w="5450840" h="1625600">
                <a:moveTo>
                  <a:pt x="3780984" y="0"/>
                </a:moveTo>
                <a:lnTo>
                  <a:pt x="3755023" y="0"/>
                </a:lnTo>
                <a:lnTo>
                  <a:pt x="3778811" y="76200"/>
                </a:lnTo>
                <a:lnTo>
                  <a:pt x="3808790" y="177800"/>
                </a:lnTo>
                <a:lnTo>
                  <a:pt x="3838651" y="279400"/>
                </a:lnTo>
                <a:lnTo>
                  <a:pt x="3811423" y="292100"/>
                </a:lnTo>
                <a:lnTo>
                  <a:pt x="3917560" y="292100"/>
                </a:lnTo>
                <a:lnTo>
                  <a:pt x="3892112" y="279400"/>
                </a:lnTo>
                <a:lnTo>
                  <a:pt x="3862908" y="279400"/>
                </a:lnTo>
                <a:lnTo>
                  <a:pt x="3833478" y="177800"/>
                </a:lnTo>
                <a:lnTo>
                  <a:pt x="3803933" y="76200"/>
                </a:lnTo>
                <a:lnTo>
                  <a:pt x="3780984" y="0"/>
                </a:lnTo>
                <a:close/>
              </a:path>
              <a:path w="5450840" h="1625600">
                <a:moveTo>
                  <a:pt x="4504951" y="279400"/>
                </a:moveTo>
                <a:lnTo>
                  <a:pt x="4352277" y="279400"/>
                </a:lnTo>
                <a:lnTo>
                  <a:pt x="4301990" y="292100"/>
                </a:lnTo>
                <a:lnTo>
                  <a:pt x="4454798" y="292100"/>
                </a:lnTo>
                <a:lnTo>
                  <a:pt x="4504951" y="279400"/>
                </a:lnTo>
                <a:close/>
              </a:path>
              <a:path w="5450840" h="1625600">
                <a:moveTo>
                  <a:pt x="4755815" y="266700"/>
                </a:moveTo>
                <a:lnTo>
                  <a:pt x="4553492" y="266700"/>
                </a:lnTo>
                <a:lnTo>
                  <a:pt x="4503178" y="279400"/>
                </a:lnTo>
                <a:lnTo>
                  <a:pt x="4705629" y="279400"/>
                </a:lnTo>
                <a:lnTo>
                  <a:pt x="4755815" y="266700"/>
                </a:lnTo>
                <a:close/>
              </a:path>
              <a:path w="5450840" h="1625600">
                <a:moveTo>
                  <a:pt x="5006843" y="254000"/>
                </a:moveTo>
                <a:lnTo>
                  <a:pt x="4805164" y="254000"/>
                </a:lnTo>
                <a:lnTo>
                  <a:pt x="4754816" y="266700"/>
                </a:lnTo>
                <a:lnTo>
                  <a:pt x="4956624" y="266700"/>
                </a:lnTo>
                <a:lnTo>
                  <a:pt x="5006843" y="254000"/>
                </a:lnTo>
                <a:close/>
              </a:path>
              <a:path w="5450840" h="1625600">
                <a:moveTo>
                  <a:pt x="5360619" y="0"/>
                </a:moveTo>
                <a:lnTo>
                  <a:pt x="5334702" y="0"/>
                </a:lnTo>
                <a:lnTo>
                  <a:pt x="5339029" y="203200"/>
                </a:lnTo>
                <a:lnTo>
                  <a:pt x="5364009" y="203200"/>
                </a:lnTo>
                <a:lnTo>
                  <a:pt x="5360619" y="0"/>
                </a:lnTo>
                <a:close/>
              </a:path>
              <a:path w="5450840" h="1625600">
                <a:moveTo>
                  <a:pt x="167879" y="12700"/>
                </a:moveTo>
                <a:lnTo>
                  <a:pt x="57233" y="12700"/>
                </a:lnTo>
                <a:lnTo>
                  <a:pt x="0" y="25400"/>
                </a:lnTo>
                <a:lnTo>
                  <a:pt x="0" y="38100"/>
                </a:lnTo>
                <a:lnTo>
                  <a:pt x="66866" y="25400"/>
                </a:lnTo>
                <a:lnTo>
                  <a:pt x="117367" y="25400"/>
                </a:lnTo>
                <a:lnTo>
                  <a:pt x="167879" y="12700"/>
                </a:lnTo>
                <a:close/>
              </a:path>
              <a:path w="5450840" h="1625600">
                <a:moveTo>
                  <a:pt x="276667" y="0"/>
                </a:moveTo>
                <a:lnTo>
                  <a:pt x="178345" y="0"/>
                </a:lnTo>
                <a:lnTo>
                  <a:pt x="107874" y="12700"/>
                </a:lnTo>
                <a:lnTo>
                  <a:pt x="218401" y="12700"/>
                </a:lnTo>
                <a:lnTo>
                  <a:pt x="276667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53197" y="8402"/>
            <a:ext cx="5437333" cy="1637612"/>
          </a:xfrm>
          <a:custGeom>
            <a:avLst/>
            <a:gdLst/>
            <a:ahLst/>
            <a:cxnLst/>
            <a:rect l="l" t="t" r="r" b="b"/>
            <a:pathLst>
              <a:path w="5438140" h="1638300">
                <a:moveTo>
                  <a:pt x="5340208" y="1625599"/>
                </a:moveTo>
                <a:lnTo>
                  <a:pt x="5282075" y="1625599"/>
                </a:lnTo>
                <a:lnTo>
                  <a:pt x="5333215" y="1638299"/>
                </a:lnTo>
                <a:lnTo>
                  <a:pt x="5391442" y="1638299"/>
                </a:lnTo>
                <a:lnTo>
                  <a:pt x="5340208" y="1625599"/>
                </a:lnTo>
                <a:close/>
              </a:path>
              <a:path w="5438140" h="1638300">
                <a:moveTo>
                  <a:pt x="5237711" y="1612899"/>
                </a:moveTo>
                <a:lnTo>
                  <a:pt x="5179768" y="1612899"/>
                </a:lnTo>
                <a:lnTo>
                  <a:pt x="5230927" y="1625599"/>
                </a:lnTo>
                <a:lnTo>
                  <a:pt x="5288964" y="1625599"/>
                </a:lnTo>
                <a:lnTo>
                  <a:pt x="5237711" y="1612899"/>
                </a:lnTo>
                <a:close/>
              </a:path>
              <a:path w="5438140" h="1638300">
                <a:moveTo>
                  <a:pt x="5135178" y="1600199"/>
                </a:moveTo>
                <a:lnTo>
                  <a:pt x="5077425" y="1600199"/>
                </a:lnTo>
                <a:lnTo>
                  <a:pt x="5128601" y="1612899"/>
                </a:lnTo>
                <a:lnTo>
                  <a:pt x="5186449" y="1612899"/>
                </a:lnTo>
                <a:lnTo>
                  <a:pt x="5135178" y="1600199"/>
                </a:lnTo>
                <a:close/>
              </a:path>
              <a:path w="5438140" h="1638300">
                <a:moveTo>
                  <a:pt x="4923840" y="1587499"/>
                </a:moveTo>
                <a:lnTo>
                  <a:pt x="4791202" y="1587499"/>
                </a:lnTo>
                <a:lnTo>
                  <a:pt x="4807969" y="1600199"/>
                </a:lnTo>
                <a:lnTo>
                  <a:pt x="4907761" y="1600199"/>
                </a:lnTo>
                <a:lnTo>
                  <a:pt x="4923840" y="1587499"/>
                </a:lnTo>
                <a:close/>
              </a:path>
              <a:path w="5438140" h="1638300">
                <a:moveTo>
                  <a:pt x="4981308" y="1587499"/>
                </a:moveTo>
                <a:lnTo>
                  <a:pt x="4923840" y="1587499"/>
                </a:lnTo>
                <a:lnTo>
                  <a:pt x="4975044" y="1600199"/>
                </a:lnTo>
                <a:lnTo>
                  <a:pt x="5032607" y="1600199"/>
                </a:lnTo>
                <a:lnTo>
                  <a:pt x="4981308" y="1587499"/>
                </a:lnTo>
                <a:close/>
              </a:path>
              <a:path w="5438140" h="1638300">
                <a:moveTo>
                  <a:pt x="4923496" y="1562099"/>
                </a:moveTo>
                <a:lnTo>
                  <a:pt x="4805399" y="1562099"/>
                </a:lnTo>
                <a:lnTo>
                  <a:pt x="4790782" y="1574799"/>
                </a:lnTo>
                <a:lnTo>
                  <a:pt x="4784051" y="1574799"/>
                </a:lnTo>
                <a:lnTo>
                  <a:pt x="4782845" y="1587499"/>
                </a:lnTo>
                <a:lnTo>
                  <a:pt x="4930000" y="1587499"/>
                </a:lnTo>
                <a:lnTo>
                  <a:pt x="4930485" y="1574799"/>
                </a:lnTo>
                <a:lnTo>
                  <a:pt x="4923496" y="1562099"/>
                </a:lnTo>
                <a:close/>
              </a:path>
              <a:path w="5438140" h="1638300">
                <a:moveTo>
                  <a:pt x="4740900" y="1562099"/>
                </a:moveTo>
                <a:lnTo>
                  <a:pt x="4684484" y="1562099"/>
                </a:lnTo>
                <a:lnTo>
                  <a:pt x="4734272" y="1574799"/>
                </a:lnTo>
                <a:lnTo>
                  <a:pt x="4790782" y="1574799"/>
                </a:lnTo>
                <a:lnTo>
                  <a:pt x="4740900" y="1562099"/>
                </a:lnTo>
                <a:close/>
              </a:path>
              <a:path w="5438140" h="1638300">
                <a:moveTo>
                  <a:pt x="4641109" y="1549399"/>
                </a:moveTo>
                <a:lnTo>
                  <a:pt x="4584883" y="1549399"/>
                </a:lnTo>
                <a:lnTo>
                  <a:pt x="4634687" y="1562099"/>
                </a:lnTo>
                <a:lnTo>
                  <a:pt x="4691008" y="1562099"/>
                </a:lnTo>
                <a:lnTo>
                  <a:pt x="4641109" y="1549399"/>
                </a:lnTo>
                <a:close/>
              </a:path>
              <a:path w="5438140" h="1638300">
                <a:moveTo>
                  <a:pt x="5267096" y="1206499"/>
                </a:moveTo>
                <a:lnTo>
                  <a:pt x="5247157" y="1206499"/>
                </a:lnTo>
                <a:lnTo>
                  <a:pt x="5171528" y="1282699"/>
                </a:lnTo>
                <a:lnTo>
                  <a:pt x="5133817" y="1308099"/>
                </a:lnTo>
                <a:lnTo>
                  <a:pt x="5021092" y="1422399"/>
                </a:lnTo>
                <a:lnTo>
                  <a:pt x="4983653" y="1447799"/>
                </a:lnTo>
                <a:lnTo>
                  <a:pt x="4871745" y="1562099"/>
                </a:lnTo>
                <a:lnTo>
                  <a:pt x="4890274" y="1562099"/>
                </a:lnTo>
                <a:lnTo>
                  <a:pt x="5002605" y="1447799"/>
                </a:lnTo>
                <a:lnTo>
                  <a:pt x="5040185" y="1422399"/>
                </a:lnTo>
                <a:lnTo>
                  <a:pt x="5153333" y="1308099"/>
                </a:lnTo>
                <a:lnTo>
                  <a:pt x="5191185" y="1282699"/>
                </a:lnTo>
                <a:lnTo>
                  <a:pt x="5267096" y="1206499"/>
                </a:lnTo>
                <a:close/>
              </a:path>
              <a:path w="5438140" h="1638300">
                <a:moveTo>
                  <a:pt x="4491362" y="1536699"/>
                </a:moveTo>
                <a:lnTo>
                  <a:pt x="4435422" y="1536699"/>
                </a:lnTo>
                <a:lnTo>
                  <a:pt x="4485251" y="1549399"/>
                </a:lnTo>
                <a:lnTo>
                  <a:pt x="4541286" y="1549399"/>
                </a:lnTo>
                <a:lnTo>
                  <a:pt x="4491362" y="1536699"/>
                </a:lnTo>
                <a:close/>
              </a:path>
              <a:path w="5438140" h="1638300">
                <a:moveTo>
                  <a:pt x="4391489" y="1523999"/>
                </a:moveTo>
                <a:lnTo>
                  <a:pt x="4285889" y="1523999"/>
                </a:lnTo>
                <a:lnTo>
                  <a:pt x="4335741" y="1536699"/>
                </a:lnTo>
                <a:lnTo>
                  <a:pt x="4441429" y="1536699"/>
                </a:lnTo>
                <a:lnTo>
                  <a:pt x="4391489" y="1523999"/>
                </a:lnTo>
                <a:close/>
              </a:path>
              <a:path w="5438140" h="1638300">
                <a:moveTo>
                  <a:pt x="4241621" y="1511299"/>
                </a:moveTo>
                <a:lnTo>
                  <a:pt x="4186161" y="1511299"/>
                </a:lnTo>
                <a:lnTo>
                  <a:pt x="4236029" y="1523999"/>
                </a:lnTo>
                <a:lnTo>
                  <a:pt x="4291585" y="1523999"/>
                </a:lnTo>
                <a:lnTo>
                  <a:pt x="4241621" y="1511299"/>
                </a:lnTo>
                <a:close/>
              </a:path>
              <a:path w="5438140" h="1638300">
                <a:moveTo>
                  <a:pt x="4091682" y="1498599"/>
                </a:moveTo>
                <a:lnTo>
                  <a:pt x="4036510" y="1498599"/>
                </a:lnTo>
                <a:lnTo>
                  <a:pt x="4086401" y="1511299"/>
                </a:lnTo>
                <a:lnTo>
                  <a:pt x="4141670" y="1511299"/>
                </a:lnTo>
                <a:lnTo>
                  <a:pt x="4091682" y="1498599"/>
                </a:lnTo>
                <a:close/>
              </a:path>
              <a:path w="5438140" h="1638300">
                <a:moveTo>
                  <a:pt x="3772702" y="1485899"/>
                </a:moveTo>
                <a:lnTo>
                  <a:pt x="3673340" y="1485899"/>
                </a:lnTo>
                <a:lnTo>
                  <a:pt x="3698443" y="1498599"/>
                </a:lnTo>
                <a:lnTo>
                  <a:pt x="3751653" y="1498599"/>
                </a:lnTo>
                <a:lnTo>
                  <a:pt x="3772702" y="1485899"/>
                </a:lnTo>
                <a:close/>
              </a:path>
              <a:path w="5438140" h="1638300">
                <a:moveTo>
                  <a:pt x="3991684" y="1485899"/>
                </a:moveTo>
                <a:lnTo>
                  <a:pt x="3886789" y="1485899"/>
                </a:lnTo>
                <a:lnTo>
                  <a:pt x="3936703" y="1498599"/>
                </a:lnTo>
                <a:lnTo>
                  <a:pt x="4041687" y="1498599"/>
                </a:lnTo>
                <a:lnTo>
                  <a:pt x="3991684" y="1485899"/>
                </a:lnTo>
                <a:close/>
              </a:path>
              <a:path w="5438140" h="1638300">
                <a:moveTo>
                  <a:pt x="3841630" y="1473199"/>
                </a:moveTo>
                <a:lnTo>
                  <a:pt x="3644493" y="1473199"/>
                </a:lnTo>
                <a:lnTo>
                  <a:pt x="3654904" y="1485899"/>
                </a:lnTo>
                <a:lnTo>
                  <a:pt x="3891656" y="1485899"/>
                </a:lnTo>
                <a:lnTo>
                  <a:pt x="3841630" y="1473199"/>
                </a:lnTo>
                <a:close/>
              </a:path>
              <a:path w="5438140" h="1638300">
                <a:moveTo>
                  <a:pt x="3790136" y="1460499"/>
                </a:moveTo>
                <a:lnTo>
                  <a:pt x="3592357" y="1460499"/>
                </a:lnTo>
                <a:lnTo>
                  <a:pt x="3643464" y="1473199"/>
                </a:lnTo>
                <a:lnTo>
                  <a:pt x="3791597" y="1473199"/>
                </a:lnTo>
                <a:lnTo>
                  <a:pt x="3790136" y="1460499"/>
                </a:lnTo>
                <a:close/>
              </a:path>
              <a:path w="5438140" h="1638300">
                <a:moveTo>
                  <a:pt x="3546228" y="1447799"/>
                </a:moveTo>
                <a:lnTo>
                  <a:pt x="3438988" y="1447799"/>
                </a:lnTo>
                <a:lnTo>
                  <a:pt x="3490119" y="1460499"/>
                </a:lnTo>
                <a:lnTo>
                  <a:pt x="3597454" y="1460499"/>
                </a:lnTo>
                <a:lnTo>
                  <a:pt x="3546228" y="1447799"/>
                </a:lnTo>
                <a:close/>
              </a:path>
              <a:path w="5438140" h="1638300">
                <a:moveTo>
                  <a:pt x="3766112" y="1447799"/>
                </a:moveTo>
                <a:lnTo>
                  <a:pt x="3680055" y="1447799"/>
                </a:lnTo>
                <a:lnTo>
                  <a:pt x="3661697" y="1460499"/>
                </a:lnTo>
                <a:lnTo>
                  <a:pt x="3781329" y="1460499"/>
                </a:lnTo>
                <a:lnTo>
                  <a:pt x="3766112" y="1447799"/>
                </a:lnTo>
                <a:close/>
              </a:path>
              <a:path w="5438140" h="1638300">
                <a:moveTo>
                  <a:pt x="3392507" y="1435099"/>
                </a:moveTo>
                <a:lnTo>
                  <a:pt x="3285551" y="1435099"/>
                </a:lnTo>
                <a:lnTo>
                  <a:pt x="3336704" y="1447799"/>
                </a:lnTo>
                <a:lnTo>
                  <a:pt x="3443755" y="1447799"/>
                </a:lnTo>
                <a:lnTo>
                  <a:pt x="3392507" y="1435099"/>
                </a:lnTo>
                <a:close/>
              </a:path>
              <a:path w="5438140" h="1638300">
                <a:moveTo>
                  <a:pt x="4034104" y="1079499"/>
                </a:moveTo>
                <a:lnTo>
                  <a:pt x="4013619" y="1079499"/>
                </a:lnTo>
                <a:lnTo>
                  <a:pt x="3949329" y="1155699"/>
                </a:lnTo>
                <a:lnTo>
                  <a:pt x="3917285" y="1206499"/>
                </a:lnTo>
                <a:lnTo>
                  <a:pt x="3789775" y="1358899"/>
                </a:lnTo>
                <a:lnTo>
                  <a:pt x="3758064" y="1409699"/>
                </a:lnTo>
                <a:lnTo>
                  <a:pt x="3726421" y="1447799"/>
                </a:lnTo>
                <a:lnTo>
                  <a:pt x="3745420" y="1447799"/>
                </a:lnTo>
                <a:lnTo>
                  <a:pt x="3809098" y="1371599"/>
                </a:lnTo>
                <a:lnTo>
                  <a:pt x="3841038" y="1320799"/>
                </a:lnTo>
                <a:lnTo>
                  <a:pt x="3969478" y="1168399"/>
                </a:lnTo>
                <a:lnTo>
                  <a:pt x="4001757" y="1117599"/>
                </a:lnTo>
                <a:lnTo>
                  <a:pt x="4034104" y="1079499"/>
                </a:lnTo>
                <a:close/>
              </a:path>
              <a:path w="5438140" h="1638300">
                <a:moveTo>
                  <a:pt x="3238718" y="1422399"/>
                </a:moveTo>
                <a:lnTo>
                  <a:pt x="3132047" y="1422399"/>
                </a:lnTo>
                <a:lnTo>
                  <a:pt x="3183222" y="1435099"/>
                </a:lnTo>
                <a:lnTo>
                  <a:pt x="3289988" y="1435099"/>
                </a:lnTo>
                <a:lnTo>
                  <a:pt x="3238718" y="1422399"/>
                </a:lnTo>
                <a:close/>
              </a:path>
              <a:path w="5438140" h="1638300">
                <a:moveTo>
                  <a:pt x="3084863" y="1409699"/>
                </a:moveTo>
                <a:lnTo>
                  <a:pt x="2978476" y="1409699"/>
                </a:lnTo>
                <a:lnTo>
                  <a:pt x="3029673" y="1422399"/>
                </a:lnTo>
                <a:lnTo>
                  <a:pt x="3136155" y="1422399"/>
                </a:lnTo>
                <a:lnTo>
                  <a:pt x="3084863" y="1409699"/>
                </a:lnTo>
                <a:close/>
              </a:path>
              <a:path w="5438140" h="1638300">
                <a:moveTo>
                  <a:pt x="2587874" y="1396999"/>
                </a:moveTo>
                <a:lnTo>
                  <a:pt x="2508736" y="1396999"/>
                </a:lnTo>
                <a:lnTo>
                  <a:pt x="2534983" y="1409699"/>
                </a:lnTo>
                <a:lnTo>
                  <a:pt x="2562922" y="1409699"/>
                </a:lnTo>
                <a:lnTo>
                  <a:pt x="2587874" y="1396999"/>
                </a:lnTo>
                <a:close/>
              </a:path>
              <a:path w="5438140" h="1638300">
                <a:moveTo>
                  <a:pt x="2930941" y="1396999"/>
                </a:moveTo>
                <a:lnTo>
                  <a:pt x="2824841" y="1396999"/>
                </a:lnTo>
                <a:lnTo>
                  <a:pt x="2876060" y="1409699"/>
                </a:lnTo>
                <a:lnTo>
                  <a:pt x="2982256" y="1409699"/>
                </a:lnTo>
                <a:lnTo>
                  <a:pt x="2930941" y="1396999"/>
                </a:lnTo>
                <a:close/>
              </a:path>
              <a:path w="5438140" h="1638300">
                <a:moveTo>
                  <a:pt x="2608684" y="1358899"/>
                </a:moveTo>
                <a:lnTo>
                  <a:pt x="2487557" y="1358899"/>
                </a:lnTo>
                <a:lnTo>
                  <a:pt x="2476207" y="1371599"/>
                </a:lnTo>
                <a:lnTo>
                  <a:pt x="2472626" y="1371599"/>
                </a:lnTo>
                <a:lnTo>
                  <a:pt x="2476006" y="1384299"/>
                </a:lnTo>
                <a:lnTo>
                  <a:pt x="2488560" y="1396999"/>
                </a:lnTo>
                <a:lnTo>
                  <a:pt x="2607608" y="1396999"/>
                </a:lnTo>
                <a:lnTo>
                  <a:pt x="2619895" y="1384299"/>
                </a:lnTo>
                <a:lnTo>
                  <a:pt x="2622905" y="1384299"/>
                </a:lnTo>
                <a:lnTo>
                  <a:pt x="2619386" y="1371599"/>
                </a:lnTo>
                <a:lnTo>
                  <a:pt x="2608684" y="1358899"/>
                </a:lnTo>
                <a:close/>
              </a:path>
              <a:path w="5438140" h="1638300">
                <a:moveTo>
                  <a:pt x="2725612" y="1384299"/>
                </a:moveTo>
                <a:lnTo>
                  <a:pt x="2671142" y="1384299"/>
                </a:lnTo>
                <a:lnTo>
                  <a:pt x="2722382" y="1396999"/>
                </a:lnTo>
                <a:lnTo>
                  <a:pt x="2776955" y="1396999"/>
                </a:lnTo>
                <a:lnTo>
                  <a:pt x="2725612" y="1384299"/>
                </a:lnTo>
                <a:close/>
              </a:path>
              <a:path w="5438140" h="1638300">
                <a:moveTo>
                  <a:pt x="2376049" y="1358899"/>
                </a:moveTo>
                <a:lnTo>
                  <a:pt x="2272712" y="1358899"/>
                </a:lnTo>
                <a:lnTo>
                  <a:pt x="2322700" y="1371599"/>
                </a:lnTo>
                <a:lnTo>
                  <a:pt x="2426132" y="1371599"/>
                </a:lnTo>
                <a:lnTo>
                  <a:pt x="2376049" y="1358899"/>
                </a:lnTo>
                <a:close/>
              </a:path>
              <a:path w="5438140" h="1638300">
                <a:moveTo>
                  <a:pt x="2175656" y="1346199"/>
                </a:moveTo>
                <a:lnTo>
                  <a:pt x="2072696" y="1346199"/>
                </a:lnTo>
                <a:lnTo>
                  <a:pt x="2122709" y="1358899"/>
                </a:lnTo>
                <a:lnTo>
                  <a:pt x="2225764" y="1358899"/>
                </a:lnTo>
                <a:lnTo>
                  <a:pt x="2175656" y="1346199"/>
                </a:lnTo>
                <a:close/>
              </a:path>
              <a:path w="5438140" h="1638300">
                <a:moveTo>
                  <a:pt x="2815674" y="965199"/>
                </a:moveTo>
                <a:lnTo>
                  <a:pt x="2744419" y="965199"/>
                </a:lnTo>
                <a:lnTo>
                  <a:pt x="2719970" y="1015999"/>
                </a:lnTo>
                <a:lnTo>
                  <a:pt x="2646987" y="1168399"/>
                </a:lnTo>
                <a:lnTo>
                  <a:pt x="2622781" y="1206499"/>
                </a:lnTo>
                <a:lnTo>
                  <a:pt x="2550528" y="1358899"/>
                </a:lnTo>
                <a:lnTo>
                  <a:pt x="2570022" y="1358899"/>
                </a:lnTo>
                <a:lnTo>
                  <a:pt x="2642866" y="1206499"/>
                </a:lnTo>
                <a:lnTo>
                  <a:pt x="2667269" y="1168399"/>
                </a:lnTo>
                <a:lnTo>
                  <a:pt x="2740843" y="1015999"/>
                </a:lnTo>
                <a:lnTo>
                  <a:pt x="2765488" y="977899"/>
                </a:lnTo>
                <a:lnTo>
                  <a:pt x="2792010" y="977899"/>
                </a:lnTo>
                <a:lnTo>
                  <a:pt x="2815674" y="965199"/>
                </a:lnTo>
                <a:close/>
              </a:path>
              <a:path w="5438140" h="1638300">
                <a:moveTo>
                  <a:pt x="2025294" y="1333499"/>
                </a:moveTo>
                <a:lnTo>
                  <a:pt x="1872580" y="1333499"/>
                </a:lnTo>
                <a:lnTo>
                  <a:pt x="1922618" y="1346199"/>
                </a:lnTo>
                <a:lnTo>
                  <a:pt x="2075421" y="1346199"/>
                </a:lnTo>
                <a:lnTo>
                  <a:pt x="2025294" y="1333499"/>
                </a:lnTo>
                <a:close/>
              </a:path>
              <a:path w="5438140" h="1638300">
                <a:moveTo>
                  <a:pt x="1393380" y="1320799"/>
                </a:moveTo>
                <a:lnTo>
                  <a:pt x="1313469" y="1320799"/>
                </a:lnTo>
                <a:lnTo>
                  <a:pt x="1340866" y="1333499"/>
                </a:lnTo>
                <a:lnTo>
                  <a:pt x="1369054" y="1333499"/>
                </a:lnTo>
                <a:lnTo>
                  <a:pt x="1393380" y="1320799"/>
                </a:lnTo>
                <a:close/>
              </a:path>
              <a:path w="5438140" h="1638300">
                <a:moveTo>
                  <a:pt x="1824726" y="1320799"/>
                </a:moveTo>
                <a:lnTo>
                  <a:pt x="1672367" y="1320799"/>
                </a:lnTo>
                <a:lnTo>
                  <a:pt x="1722429" y="1333499"/>
                </a:lnTo>
                <a:lnTo>
                  <a:pt x="1874877" y="1333499"/>
                </a:lnTo>
                <a:lnTo>
                  <a:pt x="1824726" y="1320799"/>
                </a:lnTo>
                <a:close/>
              </a:path>
              <a:path w="5438140" h="1638300">
                <a:moveTo>
                  <a:pt x="1421968" y="1308099"/>
                </a:moveTo>
                <a:lnTo>
                  <a:pt x="1276640" y="1308099"/>
                </a:lnTo>
                <a:lnTo>
                  <a:pt x="1291466" y="1320799"/>
                </a:lnTo>
                <a:lnTo>
                  <a:pt x="1411724" y="1320799"/>
                </a:lnTo>
                <a:lnTo>
                  <a:pt x="1421968" y="1308099"/>
                </a:lnTo>
                <a:close/>
              </a:path>
              <a:path w="5438140" h="1638300">
                <a:moveTo>
                  <a:pt x="1573879" y="1308099"/>
                </a:moveTo>
                <a:lnTo>
                  <a:pt x="1472059" y="1308099"/>
                </a:lnTo>
                <a:lnTo>
                  <a:pt x="1522145" y="1320799"/>
                </a:lnTo>
                <a:lnTo>
                  <a:pt x="1624060" y="1320799"/>
                </a:lnTo>
                <a:lnTo>
                  <a:pt x="1573879" y="1308099"/>
                </a:lnTo>
                <a:close/>
              </a:path>
              <a:path w="5438140" h="1638300">
                <a:moveTo>
                  <a:pt x="1404907" y="1282699"/>
                </a:moveTo>
                <a:lnTo>
                  <a:pt x="1282283" y="1282699"/>
                </a:lnTo>
                <a:lnTo>
                  <a:pt x="1272717" y="1295399"/>
                </a:lnTo>
                <a:lnTo>
                  <a:pt x="1219483" y="1295399"/>
                </a:lnTo>
                <a:lnTo>
                  <a:pt x="1270774" y="1308099"/>
                </a:lnTo>
                <a:lnTo>
                  <a:pt x="1423301" y="1308099"/>
                </a:lnTo>
                <a:lnTo>
                  <a:pt x="1417617" y="1295399"/>
                </a:lnTo>
                <a:lnTo>
                  <a:pt x="1404907" y="1282699"/>
                </a:lnTo>
                <a:close/>
              </a:path>
              <a:path w="5438140" h="1638300">
                <a:moveTo>
                  <a:pt x="1118483" y="1282699"/>
                </a:moveTo>
                <a:lnTo>
                  <a:pt x="1014259" y="1282699"/>
                </a:lnTo>
                <a:lnTo>
                  <a:pt x="1065574" y="1295399"/>
                </a:lnTo>
                <a:lnTo>
                  <a:pt x="1169901" y="1295399"/>
                </a:lnTo>
                <a:lnTo>
                  <a:pt x="1118483" y="1282699"/>
                </a:lnTo>
                <a:close/>
              </a:path>
              <a:path w="5438140" h="1638300">
                <a:moveTo>
                  <a:pt x="861309" y="1269999"/>
                </a:moveTo>
                <a:lnTo>
                  <a:pt x="706249" y="1269999"/>
                </a:lnTo>
                <a:lnTo>
                  <a:pt x="757598" y="1282699"/>
                </a:lnTo>
                <a:lnTo>
                  <a:pt x="912755" y="1282699"/>
                </a:lnTo>
                <a:lnTo>
                  <a:pt x="861309" y="1269999"/>
                </a:lnTo>
                <a:close/>
              </a:path>
              <a:path w="5438140" h="1638300">
                <a:moveTo>
                  <a:pt x="1486827" y="876299"/>
                </a:moveTo>
                <a:lnTo>
                  <a:pt x="1438567" y="876299"/>
                </a:lnTo>
                <a:lnTo>
                  <a:pt x="1426543" y="927099"/>
                </a:lnTo>
                <a:lnTo>
                  <a:pt x="1414550" y="977899"/>
                </a:lnTo>
                <a:lnTo>
                  <a:pt x="1402589" y="1028699"/>
                </a:lnTo>
                <a:lnTo>
                  <a:pt x="1390661" y="1079499"/>
                </a:lnTo>
                <a:lnTo>
                  <a:pt x="1378765" y="1130299"/>
                </a:lnTo>
                <a:lnTo>
                  <a:pt x="1366902" y="1181099"/>
                </a:lnTo>
                <a:lnTo>
                  <a:pt x="1355073" y="1231899"/>
                </a:lnTo>
                <a:lnTo>
                  <a:pt x="1343279" y="1282699"/>
                </a:lnTo>
                <a:lnTo>
                  <a:pt x="1363319" y="1282699"/>
                </a:lnTo>
                <a:lnTo>
                  <a:pt x="1375324" y="1231899"/>
                </a:lnTo>
                <a:lnTo>
                  <a:pt x="1387362" y="1181099"/>
                </a:lnTo>
                <a:lnTo>
                  <a:pt x="1399435" y="1130299"/>
                </a:lnTo>
                <a:lnTo>
                  <a:pt x="1411541" y="1079499"/>
                </a:lnTo>
                <a:lnTo>
                  <a:pt x="1423681" y="1028699"/>
                </a:lnTo>
                <a:lnTo>
                  <a:pt x="1435853" y="977899"/>
                </a:lnTo>
                <a:lnTo>
                  <a:pt x="1448059" y="927099"/>
                </a:lnTo>
                <a:lnTo>
                  <a:pt x="1460296" y="888999"/>
                </a:lnTo>
                <a:lnTo>
                  <a:pt x="1486827" y="876299"/>
                </a:lnTo>
                <a:close/>
              </a:path>
              <a:path w="5438140" h="1638300">
                <a:moveTo>
                  <a:pt x="184368" y="1257299"/>
                </a:moveTo>
                <a:lnTo>
                  <a:pt x="59896" y="1257299"/>
                </a:lnTo>
                <a:lnTo>
                  <a:pt x="84919" y="1269999"/>
                </a:lnTo>
                <a:lnTo>
                  <a:pt x="167513" y="1269999"/>
                </a:lnTo>
                <a:lnTo>
                  <a:pt x="184368" y="1257299"/>
                </a:lnTo>
                <a:close/>
              </a:path>
              <a:path w="5438140" h="1638300">
                <a:moveTo>
                  <a:pt x="603991" y="1257299"/>
                </a:moveTo>
                <a:lnTo>
                  <a:pt x="449420" y="1257299"/>
                </a:lnTo>
                <a:lnTo>
                  <a:pt x="500796" y="1269999"/>
                </a:lnTo>
                <a:lnTo>
                  <a:pt x="655466" y="1269999"/>
                </a:lnTo>
                <a:lnTo>
                  <a:pt x="603991" y="1257299"/>
                </a:lnTo>
                <a:close/>
              </a:path>
              <a:path w="5438140" h="1638300">
                <a:moveTo>
                  <a:pt x="184000" y="1231899"/>
                </a:moveTo>
                <a:lnTo>
                  <a:pt x="41282" y="1231899"/>
                </a:lnTo>
                <a:lnTo>
                  <a:pt x="36334" y="1244599"/>
                </a:lnTo>
                <a:lnTo>
                  <a:pt x="42850" y="1257299"/>
                </a:lnTo>
                <a:lnTo>
                  <a:pt x="346535" y="1257299"/>
                </a:lnTo>
                <a:lnTo>
                  <a:pt x="295028" y="1244599"/>
                </a:lnTo>
                <a:lnTo>
                  <a:pt x="191998" y="1244599"/>
                </a:lnTo>
                <a:lnTo>
                  <a:pt x="184000" y="1231899"/>
                </a:lnTo>
                <a:close/>
              </a:path>
              <a:path w="5438140" h="1638300">
                <a:moveTo>
                  <a:pt x="148948" y="1219199"/>
                </a:moveTo>
                <a:lnTo>
                  <a:pt x="77104" y="1219199"/>
                </a:lnTo>
                <a:lnTo>
                  <a:pt x="55530" y="1231899"/>
                </a:lnTo>
                <a:lnTo>
                  <a:pt x="169197" y="1231899"/>
                </a:lnTo>
                <a:lnTo>
                  <a:pt x="148948" y="1219199"/>
                </a:lnTo>
                <a:close/>
              </a:path>
              <a:path w="5438140" h="1638300">
                <a:moveTo>
                  <a:pt x="117551" y="812799"/>
                </a:moveTo>
                <a:lnTo>
                  <a:pt x="95211" y="812799"/>
                </a:lnTo>
                <a:lnTo>
                  <a:pt x="104025" y="1219199"/>
                </a:lnTo>
                <a:lnTo>
                  <a:pt x="124612" y="1219199"/>
                </a:lnTo>
                <a:lnTo>
                  <a:pt x="117551" y="812799"/>
                </a:lnTo>
                <a:close/>
              </a:path>
              <a:path w="5438140" h="1638300">
                <a:moveTo>
                  <a:pt x="5365153" y="1181099"/>
                </a:moveTo>
                <a:lnTo>
                  <a:pt x="5204644" y="1181099"/>
                </a:lnTo>
                <a:lnTo>
                  <a:pt x="5211679" y="1193799"/>
                </a:lnTo>
                <a:lnTo>
                  <a:pt x="5226134" y="1206499"/>
                </a:lnTo>
                <a:lnTo>
                  <a:pt x="5340376" y="1206499"/>
                </a:lnTo>
                <a:lnTo>
                  <a:pt x="5357088" y="1193799"/>
                </a:lnTo>
                <a:lnTo>
                  <a:pt x="5438025" y="1193799"/>
                </a:lnTo>
                <a:lnTo>
                  <a:pt x="5365153" y="1181099"/>
                </a:lnTo>
                <a:close/>
              </a:path>
              <a:path w="5438140" h="1638300">
                <a:moveTo>
                  <a:pt x="5438025" y="1193799"/>
                </a:moveTo>
                <a:lnTo>
                  <a:pt x="5407414" y="1193799"/>
                </a:lnTo>
                <a:lnTo>
                  <a:pt x="5438025" y="1206499"/>
                </a:lnTo>
                <a:lnTo>
                  <a:pt x="5438025" y="1193799"/>
                </a:lnTo>
                <a:close/>
              </a:path>
              <a:path w="5438140" h="1638300">
                <a:moveTo>
                  <a:pt x="5346741" y="1155699"/>
                </a:moveTo>
                <a:lnTo>
                  <a:pt x="5251713" y="1155699"/>
                </a:lnTo>
                <a:lnTo>
                  <a:pt x="5229567" y="1168399"/>
                </a:lnTo>
                <a:lnTo>
                  <a:pt x="5154282" y="1168399"/>
                </a:lnTo>
                <a:lnTo>
                  <a:pt x="5205882" y="1181099"/>
                </a:lnTo>
                <a:lnTo>
                  <a:pt x="5367644" y="1181099"/>
                </a:lnTo>
                <a:lnTo>
                  <a:pt x="5361211" y="1168399"/>
                </a:lnTo>
                <a:lnTo>
                  <a:pt x="5346741" y="1155699"/>
                </a:lnTo>
                <a:close/>
              </a:path>
              <a:path w="5438140" h="1638300">
                <a:moveTo>
                  <a:pt x="5114531" y="1155699"/>
                </a:moveTo>
                <a:lnTo>
                  <a:pt x="5051055" y="1155699"/>
                </a:lnTo>
                <a:lnTo>
                  <a:pt x="5102674" y="1168399"/>
                </a:lnTo>
                <a:lnTo>
                  <a:pt x="5163836" y="1168399"/>
                </a:lnTo>
                <a:lnTo>
                  <a:pt x="5114531" y="1155699"/>
                </a:lnTo>
                <a:close/>
              </a:path>
              <a:path w="5438140" h="1638300">
                <a:moveTo>
                  <a:pt x="5015892" y="1142999"/>
                </a:moveTo>
                <a:lnTo>
                  <a:pt x="4947790" y="1142999"/>
                </a:lnTo>
                <a:lnTo>
                  <a:pt x="4999428" y="1155699"/>
                </a:lnTo>
                <a:lnTo>
                  <a:pt x="5065216" y="1155699"/>
                </a:lnTo>
                <a:lnTo>
                  <a:pt x="5015892" y="1142999"/>
                </a:lnTo>
                <a:close/>
              </a:path>
              <a:path w="5438140" h="1638300">
                <a:moveTo>
                  <a:pt x="5438025" y="1028699"/>
                </a:moveTo>
                <a:lnTo>
                  <a:pt x="5415765" y="1054099"/>
                </a:lnTo>
                <a:lnTo>
                  <a:pt x="5378773" y="1092199"/>
                </a:lnTo>
                <a:lnTo>
                  <a:pt x="5341845" y="1117599"/>
                </a:lnTo>
                <a:lnTo>
                  <a:pt x="5304980" y="1155699"/>
                </a:lnTo>
                <a:lnTo>
                  <a:pt x="5325122" y="1155699"/>
                </a:lnTo>
                <a:lnTo>
                  <a:pt x="5362124" y="1117599"/>
                </a:lnTo>
                <a:lnTo>
                  <a:pt x="5399189" y="1092199"/>
                </a:lnTo>
                <a:lnTo>
                  <a:pt x="5438025" y="1054099"/>
                </a:lnTo>
                <a:lnTo>
                  <a:pt x="5438025" y="1028699"/>
                </a:lnTo>
                <a:close/>
              </a:path>
              <a:path w="5438140" h="1638300">
                <a:moveTo>
                  <a:pt x="4867870" y="1130299"/>
                </a:moveTo>
                <a:lnTo>
                  <a:pt x="4792823" y="1130299"/>
                </a:lnTo>
                <a:lnTo>
                  <a:pt x="4844488" y="1142999"/>
                </a:lnTo>
                <a:lnTo>
                  <a:pt x="4917220" y="1142999"/>
                </a:lnTo>
                <a:lnTo>
                  <a:pt x="4867870" y="1130299"/>
                </a:lnTo>
                <a:close/>
              </a:path>
              <a:path w="5438140" h="1638300">
                <a:moveTo>
                  <a:pt x="4769146" y="1117599"/>
                </a:moveTo>
                <a:lnTo>
                  <a:pt x="4689464" y="1117599"/>
                </a:lnTo>
                <a:lnTo>
                  <a:pt x="4741148" y="1130299"/>
                </a:lnTo>
                <a:lnTo>
                  <a:pt x="4818513" y="1130299"/>
                </a:lnTo>
                <a:lnTo>
                  <a:pt x="4769146" y="1117599"/>
                </a:lnTo>
                <a:close/>
              </a:path>
              <a:path w="5438140" h="1638300">
                <a:moveTo>
                  <a:pt x="4620996" y="1104899"/>
                </a:moveTo>
                <a:lnTo>
                  <a:pt x="4586069" y="1104899"/>
                </a:lnTo>
                <a:lnTo>
                  <a:pt x="4637771" y="1117599"/>
                </a:lnTo>
                <a:lnTo>
                  <a:pt x="4670388" y="1117599"/>
                </a:lnTo>
                <a:lnTo>
                  <a:pt x="4620996" y="1104899"/>
                </a:lnTo>
                <a:close/>
              </a:path>
              <a:path w="5438140" h="1638300">
                <a:moveTo>
                  <a:pt x="4522188" y="1092199"/>
                </a:moveTo>
                <a:lnTo>
                  <a:pt x="4430907" y="1092199"/>
                </a:lnTo>
                <a:lnTo>
                  <a:pt x="4482637" y="1104899"/>
                </a:lnTo>
                <a:lnTo>
                  <a:pt x="4571596" y="1104899"/>
                </a:lnTo>
                <a:lnTo>
                  <a:pt x="4522188" y="1092199"/>
                </a:lnTo>
                <a:close/>
              </a:path>
              <a:path w="5438140" h="1638300">
                <a:moveTo>
                  <a:pt x="4373912" y="1079499"/>
                </a:moveTo>
                <a:lnTo>
                  <a:pt x="4327420" y="1079499"/>
                </a:lnTo>
                <a:lnTo>
                  <a:pt x="4379168" y="1092199"/>
                </a:lnTo>
                <a:lnTo>
                  <a:pt x="4423346" y="1092199"/>
                </a:lnTo>
                <a:lnTo>
                  <a:pt x="4373912" y="1079499"/>
                </a:lnTo>
                <a:close/>
              </a:path>
              <a:path w="5438140" h="1638300">
                <a:moveTo>
                  <a:pt x="4126623" y="1054099"/>
                </a:moveTo>
                <a:lnTo>
                  <a:pt x="3965832" y="1054099"/>
                </a:lnTo>
                <a:lnTo>
                  <a:pt x="3975019" y="1066799"/>
                </a:lnTo>
                <a:lnTo>
                  <a:pt x="3991284" y="1079499"/>
                </a:lnTo>
                <a:lnTo>
                  <a:pt x="4084983" y="1079499"/>
                </a:lnTo>
                <a:lnTo>
                  <a:pt x="4105491" y="1066799"/>
                </a:lnTo>
                <a:lnTo>
                  <a:pt x="4176097" y="1066799"/>
                </a:lnTo>
                <a:lnTo>
                  <a:pt x="4126623" y="1054099"/>
                </a:lnTo>
                <a:close/>
              </a:path>
              <a:path w="5438140" h="1638300">
                <a:moveTo>
                  <a:pt x="4275021" y="1066799"/>
                </a:moveTo>
                <a:lnTo>
                  <a:pt x="4172121" y="1066799"/>
                </a:lnTo>
                <a:lnTo>
                  <a:pt x="4223896" y="1079499"/>
                </a:lnTo>
                <a:lnTo>
                  <a:pt x="4324471" y="1079499"/>
                </a:lnTo>
                <a:lnTo>
                  <a:pt x="4275021" y="1066799"/>
                </a:lnTo>
                <a:close/>
              </a:path>
              <a:path w="5438140" h="1638300">
                <a:moveTo>
                  <a:pt x="4101688" y="1028699"/>
                </a:moveTo>
                <a:lnTo>
                  <a:pt x="3984609" y="1028699"/>
                </a:lnTo>
                <a:lnTo>
                  <a:pt x="3970185" y="1041399"/>
                </a:lnTo>
                <a:lnTo>
                  <a:pt x="3914043" y="1041399"/>
                </a:lnTo>
                <a:lnTo>
                  <a:pt x="3964736" y="1054099"/>
                </a:lnTo>
                <a:lnTo>
                  <a:pt x="4126719" y="1054099"/>
                </a:lnTo>
                <a:lnTo>
                  <a:pt x="4118054" y="1041399"/>
                </a:lnTo>
                <a:lnTo>
                  <a:pt x="4101688" y="1028699"/>
                </a:lnTo>
                <a:close/>
              </a:path>
              <a:path w="5438140" h="1638300">
                <a:moveTo>
                  <a:pt x="3868697" y="1028699"/>
                </a:moveTo>
                <a:lnTo>
                  <a:pt x="3761914" y="1028699"/>
                </a:lnTo>
                <a:lnTo>
                  <a:pt x="3812633" y="1041399"/>
                </a:lnTo>
                <a:lnTo>
                  <a:pt x="3919445" y="1041399"/>
                </a:lnTo>
                <a:lnTo>
                  <a:pt x="3868697" y="1028699"/>
                </a:lnTo>
                <a:close/>
              </a:path>
              <a:path w="5438140" h="1638300">
                <a:moveTo>
                  <a:pt x="3716402" y="1015999"/>
                </a:moveTo>
                <a:lnTo>
                  <a:pt x="3660454" y="1015999"/>
                </a:lnTo>
                <a:lnTo>
                  <a:pt x="3711188" y="1028699"/>
                </a:lnTo>
                <a:lnTo>
                  <a:pt x="3767176" y="1028699"/>
                </a:lnTo>
                <a:lnTo>
                  <a:pt x="3716402" y="1015999"/>
                </a:lnTo>
                <a:close/>
              </a:path>
              <a:path w="5438140" h="1638300">
                <a:moveTo>
                  <a:pt x="4423079" y="596899"/>
                </a:moveTo>
                <a:lnTo>
                  <a:pt x="4400588" y="596899"/>
                </a:lnTo>
                <a:lnTo>
                  <a:pt x="4181690" y="863599"/>
                </a:lnTo>
                <a:lnTo>
                  <a:pt x="4150662" y="914399"/>
                </a:lnTo>
                <a:lnTo>
                  <a:pt x="4057942" y="1028699"/>
                </a:lnTo>
                <a:lnTo>
                  <a:pt x="4078681" y="1028699"/>
                </a:lnTo>
                <a:lnTo>
                  <a:pt x="4265618" y="800099"/>
                </a:lnTo>
                <a:lnTo>
                  <a:pt x="4296989" y="749299"/>
                </a:lnTo>
                <a:lnTo>
                  <a:pt x="4423079" y="596899"/>
                </a:lnTo>
                <a:close/>
              </a:path>
              <a:path w="5438140" h="1638300">
                <a:moveTo>
                  <a:pt x="3564033" y="1003299"/>
                </a:moveTo>
                <a:lnTo>
                  <a:pt x="3508201" y="1003299"/>
                </a:lnTo>
                <a:lnTo>
                  <a:pt x="3558960" y="1015999"/>
                </a:lnTo>
                <a:lnTo>
                  <a:pt x="3614831" y="1015999"/>
                </a:lnTo>
                <a:lnTo>
                  <a:pt x="3564033" y="1003299"/>
                </a:lnTo>
                <a:close/>
              </a:path>
              <a:path w="5438140" h="1638300">
                <a:moveTo>
                  <a:pt x="3462413" y="990599"/>
                </a:moveTo>
                <a:lnTo>
                  <a:pt x="3355876" y="990599"/>
                </a:lnTo>
                <a:lnTo>
                  <a:pt x="3406659" y="1003299"/>
                </a:lnTo>
                <a:lnTo>
                  <a:pt x="3513227" y="1003299"/>
                </a:lnTo>
                <a:lnTo>
                  <a:pt x="3462413" y="990599"/>
                </a:lnTo>
                <a:close/>
              </a:path>
              <a:path w="5438140" h="1638300">
                <a:moveTo>
                  <a:pt x="3309922" y="977899"/>
                </a:moveTo>
                <a:lnTo>
                  <a:pt x="3203479" y="977899"/>
                </a:lnTo>
                <a:lnTo>
                  <a:pt x="3254286" y="990599"/>
                </a:lnTo>
                <a:lnTo>
                  <a:pt x="3360761" y="990599"/>
                </a:lnTo>
                <a:lnTo>
                  <a:pt x="3309922" y="977899"/>
                </a:lnTo>
                <a:close/>
              </a:path>
              <a:path w="5438140" h="1638300">
                <a:moveTo>
                  <a:pt x="3157360" y="965199"/>
                </a:moveTo>
                <a:lnTo>
                  <a:pt x="3051013" y="965199"/>
                </a:lnTo>
                <a:lnTo>
                  <a:pt x="3101843" y="977899"/>
                </a:lnTo>
                <a:lnTo>
                  <a:pt x="3208222" y="977899"/>
                </a:lnTo>
                <a:lnTo>
                  <a:pt x="3157360" y="965199"/>
                </a:lnTo>
                <a:close/>
              </a:path>
              <a:path w="5438140" h="1638300">
                <a:moveTo>
                  <a:pt x="2820175" y="914399"/>
                </a:moveTo>
                <a:lnTo>
                  <a:pt x="2722575" y="914399"/>
                </a:lnTo>
                <a:lnTo>
                  <a:pt x="2703362" y="927099"/>
                </a:lnTo>
                <a:lnTo>
                  <a:pt x="2691079" y="939799"/>
                </a:lnTo>
                <a:lnTo>
                  <a:pt x="2687523" y="939799"/>
                </a:lnTo>
                <a:lnTo>
                  <a:pt x="2691055" y="952499"/>
                </a:lnTo>
                <a:lnTo>
                  <a:pt x="2702502" y="965199"/>
                </a:lnTo>
                <a:lnTo>
                  <a:pt x="2834777" y="965199"/>
                </a:lnTo>
                <a:lnTo>
                  <a:pt x="2847619" y="952499"/>
                </a:lnTo>
                <a:lnTo>
                  <a:pt x="2852026" y="952499"/>
                </a:lnTo>
                <a:lnTo>
                  <a:pt x="2849581" y="939799"/>
                </a:lnTo>
                <a:lnTo>
                  <a:pt x="2838548" y="927099"/>
                </a:lnTo>
                <a:lnTo>
                  <a:pt x="2820175" y="914399"/>
                </a:lnTo>
                <a:close/>
              </a:path>
              <a:path w="5438140" h="1638300">
                <a:moveTo>
                  <a:pt x="3004728" y="952499"/>
                </a:moveTo>
                <a:lnTo>
                  <a:pt x="2898479" y="952499"/>
                </a:lnTo>
                <a:lnTo>
                  <a:pt x="2949331" y="965199"/>
                </a:lnTo>
                <a:lnTo>
                  <a:pt x="3055613" y="965199"/>
                </a:lnTo>
                <a:lnTo>
                  <a:pt x="3004728" y="952499"/>
                </a:lnTo>
                <a:close/>
              </a:path>
              <a:path w="5438140" h="1638300">
                <a:moveTo>
                  <a:pt x="2641126" y="927099"/>
                </a:moveTo>
                <a:lnTo>
                  <a:pt x="2537793" y="927099"/>
                </a:lnTo>
                <a:lnTo>
                  <a:pt x="2587710" y="939799"/>
                </a:lnTo>
                <a:lnTo>
                  <a:pt x="2691079" y="939799"/>
                </a:lnTo>
                <a:lnTo>
                  <a:pt x="2641126" y="927099"/>
                </a:lnTo>
                <a:close/>
              </a:path>
              <a:path w="5438140" h="1638300">
                <a:moveTo>
                  <a:pt x="2491225" y="914399"/>
                </a:moveTo>
                <a:lnTo>
                  <a:pt x="2388000" y="914399"/>
                </a:lnTo>
                <a:lnTo>
                  <a:pt x="2437938" y="927099"/>
                </a:lnTo>
                <a:lnTo>
                  <a:pt x="2541199" y="927099"/>
                </a:lnTo>
                <a:lnTo>
                  <a:pt x="2491225" y="914399"/>
                </a:lnTo>
                <a:close/>
              </a:path>
              <a:path w="5438140" h="1638300">
                <a:moveTo>
                  <a:pt x="2341261" y="901699"/>
                </a:moveTo>
                <a:lnTo>
                  <a:pt x="2188181" y="901699"/>
                </a:lnTo>
                <a:lnTo>
                  <a:pt x="2238146" y="914399"/>
                </a:lnTo>
                <a:lnTo>
                  <a:pt x="2391256" y="914399"/>
                </a:lnTo>
                <a:lnTo>
                  <a:pt x="2341261" y="901699"/>
                </a:lnTo>
                <a:close/>
              </a:path>
              <a:path w="5438140" h="1638300">
                <a:moveTo>
                  <a:pt x="3123818" y="419099"/>
                </a:moveTo>
                <a:lnTo>
                  <a:pt x="2844815" y="419099"/>
                </a:lnTo>
                <a:lnTo>
                  <a:pt x="2895383" y="431799"/>
                </a:lnTo>
                <a:lnTo>
                  <a:pt x="2945942" y="431799"/>
                </a:lnTo>
                <a:lnTo>
                  <a:pt x="2947715" y="444499"/>
                </a:lnTo>
                <a:lnTo>
                  <a:pt x="2959371" y="457199"/>
                </a:lnTo>
                <a:lnTo>
                  <a:pt x="2979445" y="457199"/>
                </a:lnTo>
                <a:lnTo>
                  <a:pt x="3006471" y="469899"/>
                </a:lnTo>
                <a:lnTo>
                  <a:pt x="2983023" y="507999"/>
                </a:lnTo>
                <a:lnTo>
                  <a:pt x="2959629" y="558799"/>
                </a:lnTo>
                <a:lnTo>
                  <a:pt x="2936287" y="596899"/>
                </a:lnTo>
                <a:lnTo>
                  <a:pt x="2912998" y="647699"/>
                </a:lnTo>
                <a:lnTo>
                  <a:pt x="2889762" y="685799"/>
                </a:lnTo>
                <a:lnTo>
                  <a:pt x="2866579" y="736599"/>
                </a:lnTo>
                <a:lnTo>
                  <a:pt x="2843449" y="774699"/>
                </a:lnTo>
                <a:lnTo>
                  <a:pt x="2820372" y="825499"/>
                </a:lnTo>
                <a:lnTo>
                  <a:pt x="2797348" y="863599"/>
                </a:lnTo>
                <a:lnTo>
                  <a:pt x="2774378" y="914399"/>
                </a:lnTo>
                <a:lnTo>
                  <a:pt x="2795714" y="914399"/>
                </a:lnTo>
                <a:lnTo>
                  <a:pt x="2818871" y="876299"/>
                </a:lnTo>
                <a:lnTo>
                  <a:pt x="2842082" y="825499"/>
                </a:lnTo>
                <a:lnTo>
                  <a:pt x="2865345" y="787399"/>
                </a:lnTo>
                <a:lnTo>
                  <a:pt x="2912032" y="685799"/>
                </a:lnTo>
                <a:lnTo>
                  <a:pt x="2935454" y="647699"/>
                </a:lnTo>
                <a:lnTo>
                  <a:pt x="2958930" y="596899"/>
                </a:lnTo>
                <a:lnTo>
                  <a:pt x="2982458" y="558799"/>
                </a:lnTo>
                <a:lnTo>
                  <a:pt x="3006040" y="507999"/>
                </a:lnTo>
                <a:lnTo>
                  <a:pt x="3029673" y="469899"/>
                </a:lnTo>
                <a:lnTo>
                  <a:pt x="3087650" y="469899"/>
                </a:lnTo>
                <a:lnTo>
                  <a:pt x="3109367" y="457199"/>
                </a:lnTo>
                <a:lnTo>
                  <a:pt x="3123349" y="444499"/>
                </a:lnTo>
                <a:lnTo>
                  <a:pt x="3178837" y="444499"/>
                </a:lnTo>
                <a:lnTo>
                  <a:pt x="3127463" y="431799"/>
                </a:lnTo>
                <a:lnTo>
                  <a:pt x="3123818" y="419099"/>
                </a:lnTo>
                <a:close/>
              </a:path>
              <a:path w="5438140" h="1638300">
                <a:moveTo>
                  <a:pt x="2141213" y="888999"/>
                </a:moveTo>
                <a:lnTo>
                  <a:pt x="2038245" y="888999"/>
                </a:lnTo>
                <a:lnTo>
                  <a:pt x="2088231" y="901699"/>
                </a:lnTo>
                <a:lnTo>
                  <a:pt x="2191235" y="901699"/>
                </a:lnTo>
                <a:lnTo>
                  <a:pt x="2141213" y="888999"/>
                </a:lnTo>
                <a:close/>
              </a:path>
              <a:path w="5438140" h="1638300">
                <a:moveTo>
                  <a:pt x="1941057" y="876299"/>
                </a:moveTo>
                <a:lnTo>
                  <a:pt x="1838239" y="876299"/>
                </a:lnTo>
                <a:lnTo>
                  <a:pt x="1888250" y="888999"/>
                </a:lnTo>
                <a:lnTo>
                  <a:pt x="1991106" y="888999"/>
                </a:lnTo>
                <a:lnTo>
                  <a:pt x="1941057" y="876299"/>
                </a:lnTo>
                <a:close/>
              </a:path>
              <a:path w="5438140" h="1638300">
                <a:moveTo>
                  <a:pt x="1501316" y="825499"/>
                </a:moveTo>
                <a:lnTo>
                  <a:pt x="1402419" y="825499"/>
                </a:lnTo>
                <a:lnTo>
                  <a:pt x="1384828" y="838199"/>
                </a:lnTo>
                <a:lnTo>
                  <a:pt x="1374800" y="850899"/>
                </a:lnTo>
                <a:lnTo>
                  <a:pt x="1373301" y="850899"/>
                </a:lnTo>
                <a:lnTo>
                  <a:pt x="1379436" y="863599"/>
                </a:lnTo>
                <a:lnTo>
                  <a:pt x="1393261" y="876299"/>
                </a:lnTo>
                <a:lnTo>
                  <a:pt x="1527290" y="876299"/>
                </a:lnTo>
                <a:lnTo>
                  <a:pt x="1538033" y="863599"/>
                </a:lnTo>
                <a:lnTo>
                  <a:pt x="1590533" y="863599"/>
                </a:lnTo>
                <a:lnTo>
                  <a:pt x="1540433" y="850899"/>
                </a:lnTo>
                <a:lnTo>
                  <a:pt x="1535302" y="838199"/>
                </a:lnTo>
                <a:lnTo>
                  <a:pt x="1521782" y="838199"/>
                </a:lnTo>
                <a:lnTo>
                  <a:pt x="1501316" y="825499"/>
                </a:lnTo>
                <a:close/>
              </a:path>
              <a:path w="5438140" h="1638300">
                <a:moveTo>
                  <a:pt x="1740796" y="863599"/>
                </a:moveTo>
                <a:lnTo>
                  <a:pt x="1638127" y="863599"/>
                </a:lnTo>
                <a:lnTo>
                  <a:pt x="1688165" y="876299"/>
                </a:lnTo>
                <a:lnTo>
                  <a:pt x="1790871" y="876299"/>
                </a:lnTo>
                <a:lnTo>
                  <a:pt x="1740796" y="863599"/>
                </a:lnTo>
                <a:close/>
              </a:path>
              <a:path w="5438140" h="1638300">
                <a:moveTo>
                  <a:pt x="1323393" y="838199"/>
                </a:moveTo>
                <a:lnTo>
                  <a:pt x="1219216" y="838199"/>
                </a:lnTo>
                <a:lnTo>
                  <a:pt x="1270584" y="850899"/>
                </a:lnTo>
                <a:lnTo>
                  <a:pt x="1374800" y="850899"/>
                </a:lnTo>
                <a:lnTo>
                  <a:pt x="1323393" y="838199"/>
                </a:lnTo>
                <a:close/>
              </a:path>
              <a:path w="5438140" h="1638300">
                <a:moveTo>
                  <a:pt x="1117700" y="825499"/>
                </a:moveTo>
                <a:lnTo>
                  <a:pt x="962283" y="825499"/>
                </a:lnTo>
                <a:lnTo>
                  <a:pt x="1013682" y="838199"/>
                </a:lnTo>
                <a:lnTo>
                  <a:pt x="1169133" y="838199"/>
                </a:lnTo>
                <a:lnTo>
                  <a:pt x="1117700" y="825499"/>
                </a:lnTo>
                <a:close/>
              </a:path>
              <a:path w="5438140" h="1638300">
                <a:moveTo>
                  <a:pt x="911906" y="812799"/>
                </a:moveTo>
                <a:lnTo>
                  <a:pt x="756626" y="812799"/>
                </a:lnTo>
                <a:lnTo>
                  <a:pt x="808049" y="825499"/>
                </a:lnTo>
                <a:lnTo>
                  <a:pt x="963364" y="825499"/>
                </a:lnTo>
                <a:lnTo>
                  <a:pt x="911906" y="812799"/>
                </a:lnTo>
                <a:close/>
              </a:path>
              <a:path w="5438140" h="1638300">
                <a:moveTo>
                  <a:pt x="1591894" y="355599"/>
                </a:moveTo>
                <a:lnTo>
                  <a:pt x="1567929" y="355599"/>
                </a:lnTo>
                <a:lnTo>
                  <a:pt x="1555056" y="406399"/>
                </a:lnTo>
                <a:lnTo>
                  <a:pt x="1542218" y="457199"/>
                </a:lnTo>
                <a:lnTo>
                  <a:pt x="1529414" y="507999"/>
                </a:lnTo>
                <a:lnTo>
                  <a:pt x="1516646" y="558799"/>
                </a:lnTo>
                <a:lnTo>
                  <a:pt x="1503914" y="622299"/>
                </a:lnTo>
                <a:lnTo>
                  <a:pt x="1491216" y="673099"/>
                </a:lnTo>
                <a:lnTo>
                  <a:pt x="1478554" y="723899"/>
                </a:lnTo>
                <a:lnTo>
                  <a:pt x="1465928" y="774699"/>
                </a:lnTo>
                <a:lnTo>
                  <a:pt x="1453337" y="825499"/>
                </a:lnTo>
                <a:lnTo>
                  <a:pt x="1475346" y="825499"/>
                </a:lnTo>
                <a:lnTo>
                  <a:pt x="1488153" y="774699"/>
                </a:lnTo>
                <a:lnTo>
                  <a:pt x="1500995" y="723899"/>
                </a:lnTo>
                <a:lnTo>
                  <a:pt x="1513873" y="673099"/>
                </a:lnTo>
                <a:lnTo>
                  <a:pt x="1526787" y="622299"/>
                </a:lnTo>
                <a:lnTo>
                  <a:pt x="1539737" y="571499"/>
                </a:lnTo>
                <a:lnTo>
                  <a:pt x="1552723" y="520699"/>
                </a:lnTo>
                <a:lnTo>
                  <a:pt x="1565744" y="469899"/>
                </a:lnTo>
                <a:lnTo>
                  <a:pt x="1578801" y="406399"/>
                </a:lnTo>
                <a:lnTo>
                  <a:pt x="1591894" y="355599"/>
                </a:lnTo>
                <a:close/>
              </a:path>
              <a:path w="5438140" h="1638300">
                <a:moveTo>
                  <a:pt x="164152" y="266699"/>
                </a:moveTo>
                <a:lnTo>
                  <a:pt x="51134" y="266699"/>
                </a:lnTo>
                <a:lnTo>
                  <a:pt x="83731" y="279399"/>
                </a:lnTo>
                <a:lnTo>
                  <a:pt x="93878" y="749299"/>
                </a:lnTo>
                <a:lnTo>
                  <a:pt x="64290" y="749299"/>
                </a:lnTo>
                <a:lnTo>
                  <a:pt x="40609" y="761999"/>
                </a:lnTo>
                <a:lnTo>
                  <a:pt x="24989" y="774699"/>
                </a:lnTo>
                <a:lnTo>
                  <a:pt x="19583" y="774699"/>
                </a:lnTo>
                <a:lnTo>
                  <a:pt x="25733" y="787399"/>
                </a:lnTo>
                <a:lnTo>
                  <a:pt x="41857" y="800099"/>
                </a:lnTo>
                <a:lnTo>
                  <a:pt x="65751" y="812799"/>
                </a:lnTo>
                <a:lnTo>
                  <a:pt x="166065" y="812799"/>
                </a:lnTo>
                <a:lnTo>
                  <a:pt x="182073" y="800099"/>
                </a:lnTo>
                <a:lnTo>
                  <a:pt x="190576" y="787399"/>
                </a:lnTo>
                <a:lnTo>
                  <a:pt x="190868" y="787399"/>
                </a:lnTo>
                <a:lnTo>
                  <a:pt x="182883" y="774699"/>
                </a:lnTo>
                <a:lnTo>
                  <a:pt x="166719" y="761999"/>
                </a:lnTo>
                <a:lnTo>
                  <a:pt x="144030" y="761999"/>
                </a:lnTo>
                <a:lnTo>
                  <a:pt x="116471" y="749299"/>
                </a:lnTo>
                <a:lnTo>
                  <a:pt x="108458" y="279399"/>
                </a:lnTo>
                <a:lnTo>
                  <a:pt x="139092" y="279399"/>
                </a:lnTo>
                <a:lnTo>
                  <a:pt x="164152" y="266699"/>
                </a:lnTo>
                <a:close/>
              </a:path>
              <a:path w="5438140" h="1638300">
                <a:moveTo>
                  <a:pt x="654524" y="800099"/>
                </a:moveTo>
                <a:lnTo>
                  <a:pt x="499419" y="800099"/>
                </a:lnTo>
                <a:lnTo>
                  <a:pt x="550872" y="812799"/>
                </a:lnTo>
                <a:lnTo>
                  <a:pt x="706013" y="812799"/>
                </a:lnTo>
                <a:lnTo>
                  <a:pt x="654524" y="800099"/>
                </a:lnTo>
                <a:close/>
              </a:path>
              <a:path w="5438140" h="1638300">
                <a:moveTo>
                  <a:pt x="396994" y="787399"/>
                </a:moveTo>
                <a:lnTo>
                  <a:pt x="190576" y="787399"/>
                </a:lnTo>
                <a:lnTo>
                  <a:pt x="242064" y="800099"/>
                </a:lnTo>
                <a:lnTo>
                  <a:pt x="448512" y="800099"/>
                </a:lnTo>
                <a:lnTo>
                  <a:pt x="396994" y="787399"/>
                </a:lnTo>
                <a:close/>
              </a:path>
              <a:path w="5438140" h="1638300">
                <a:moveTo>
                  <a:pt x="5373609" y="660399"/>
                </a:moveTo>
                <a:lnTo>
                  <a:pt x="5265752" y="660399"/>
                </a:lnTo>
                <a:lnTo>
                  <a:pt x="5315250" y="673099"/>
                </a:lnTo>
                <a:lnTo>
                  <a:pt x="5364737" y="673099"/>
                </a:lnTo>
                <a:lnTo>
                  <a:pt x="5438025" y="685799"/>
                </a:lnTo>
                <a:lnTo>
                  <a:pt x="5438025" y="673099"/>
                </a:lnTo>
                <a:lnTo>
                  <a:pt x="5373609" y="660399"/>
                </a:lnTo>
                <a:close/>
              </a:path>
              <a:path w="5438140" h="1638300">
                <a:moveTo>
                  <a:pt x="5274336" y="647699"/>
                </a:moveTo>
                <a:lnTo>
                  <a:pt x="5166730" y="647699"/>
                </a:lnTo>
                <a:lnTo>
                  <a:pt x="5216246" y="660399"/>
                </a:lnTo>
                <a:lnTo>
                  <a:pt x="5323977" y="660399"/>
                </a:lnTo>
                <a:lnTo>
                  <a:pt x="5274336" y="647699"/>
                </a:lnTo>
                <a:close/>
              </a:path>
              <a:path w="5438140" h="1638300">
                <a:moveTo>
                  <a:pt x="5125356" y="634999"/>
                </a:moveTo>
                <a:lnTo>
                  <a:pt x="5067670" y="634999"/>
                </a:lnTo>
                <a:lnTo>
                  <a:pt x="5117204" y="647699"/>
                </a:lnTo>
                <a:lnTo>
                  <a:pt x="5175025" y="647699"/>
                </a:lnTo>
                <a:lnTo>
                  <a:pt x="5125356" y="634999"/>
                </a:lnTo>
                <a:close/>
              </a:path>
              <a:path w="5438140" h="1638300">
                <a:moveTo>
                  <a:pt x="5025989" y="622299"/>
                </a:moveTo>
                <a:lnTo>
                  <a:pt x="4968573" y="622299"/>
                </a:lnTo>
                <a:lnTo>
                  <a:pt x="5018126" y="634999"/>
                </a:lnTo>
                <a:lnTo>
                  <a:pt x="5075677" y="634999"/>
                </a:lnTo>
                <a:lnTo>
                  <a:pt x="5025989" y="622299"/>
                </a:lnTo>
                <a:close/>
              </a:path>
              <a:path w="5438140" h="1638300">
                <a:moveTo>
                  <a:pt x="4926585" y="609599"/>
                </a:moveTo>
                <a:lnTo>
                  <a:pt x="4819859" y="609599"/>
                </a:lnTo>
                <a:lnTo>
                  <a:pt x="4869439" y="622299"/>
                </a:lnTo>
                <a:lnTo>
                  <a:pt x="4976292" y="622299"/>
                </a:lnTo>
                <a:lnTo>
                  <a:pt x="4926585" y="609599"/>
                </a:lnTo>
                <a:close/>
              </a:path>
              <a:path w="5438140" h="1638300">
                <a:moveTo>
                  <a:pt x="4827145" y="596899"/>
                </a:moveTo>
                <a:lnTo>
                  <a:pt x="4720672" y="596899"/>
                </a:lnTo>
                <a:lnTo>
                  <a:pt x="4770270" y="609599"/>
                </a:lnTo>
                <a:lnTo>
                  <a:pt x="4876870" y="609599"/>
                </a:lnTo>
                <a:lnTo>
                  <a:pt x="4827145" y="596899"/>
                </a:lnTo>
                <a:close/>
              </a:path>
              <a:path w="5438140" h="1638300">
                <a:moveTo>
                  <a:pt x="5013210" y="0"/>
                </a:moveTo>
                <a:lnTo>
                  <a:pt x="4825180" y="0"/>
                </a:lnTo>
                <a:lnTo>
                  <a:pt x="4829557" y="12699"/>
                </a:lnTo>
                <a:lnTo>
                  <a:pt x="4848364" y="12699"/>
                </a:lnTo>
                <a:lnTo>
                  <a:pt x="4875834" y="25399"/>
                </a:lnTo>
                <a:lnTo>
                  <a:pt x="4679971" y="253999"/>
                </a:lnTo>
                <a:lnTo>
                  <a:pt x="4647545" y="304799"/>
                </a:lnTo>
                <a:lnTo>
                  <a:pt x="4454296" y="533399"/>
                </a:lnTo>
                <a:lnTo>
                  <a:pt x="4398198" y="533399"/>
                </a:lnTo>
                <a:lnTo>
                  <a:pt x="4375152" y="546099"/>
                </a:lnTo>
                <a:lnTo>
                  <a:pt x="4358017" y="558799"/>
                </a:lnTo>
                <a:lnTo>
                  <a:pt x="4350245" y="558799"/>
                </a:lnTo>
                <a:lnTo>
                  <a:pt x="4348926" y="571499"/>
                </a:lnTo>
                <a:lnTo>
                  <a:pt x="4357695" y="584199"/>
                </a:lnTo>
                <a:lnTo>
                  <a:pt x="4375325" y="596899"/>
                </a:lnTo>
                <a:lnTo>
                  <a:pt x="4482007" y="596899"/>
                </a:lnTo>
                <a:lnTo>
                  <a:pt x="4505590" y="584199"/>
                </a:lnTo>
                <a:lnTo>
                  <a:pt x="4628154" y="584199"/>
                </a:lnTo>
                <a:lnTo>
                  <a:pt x="4578383" y="571499"/>
                </a:lnTo>
                <a:lnTo>
                  <a:pt x="4528604" y="571499"/>
                </a:lnTo>
                <a:lnTo>
                  <a:pt x="4527842" y="558799"/>
                </a:lnTo>
                <a:lnTo>
                  <a:pt x="4518323" y="546099"/>
                </a:lnTo>
                <a:lnTo>
                  <a:pt x="4501050" y="546099"/>
                </a:lnTo>
                <a:lnTo>
                  <a:pt x="4477029" y="533399"/>
                </a:lnTo>
                <a:lnTo>
                  <a:pt x="4736508" y="228599"/>
                </a:lnTo>
                <a:lnTo>
                  <a:pt x="4769226" y="190499"/>
                </a:lnTo>
                <a:lnTo>
                  <a:pt x="4802007" y="139699"/>
                </a:lnTo>
                <a:lnTo>
                  <a:pt x="4900726" y="25399"/>
                </a:lnTo>
                <a:lnTo>
                  <a:pt x="4966641" y="25399"/>
                </a:lnTo>
                <a:lnTo>
                  <a:pt x="4993622" y="12699"/>
                </a:lnTo>
                <a:lnTo>
                  <a:pt x="5013210" y="0"/>
                </a:lnTo>
                <a:close/>
              </a:path>
              <a:path w="5438140" h="1638300">
                <a:moveTo>
                  <a:pt x="4677915" y="584199"/>
                </a:moveTo>
                <a:lnTo>
                  <a:pt x="4621448" y="584199"/>
                </a:lnTo>
                <a:lnTo>
                  <a:pt x="4671064" y="596899"/>
                </a:lnTo>
                <a:lnTo>
                  <a:pt x="4727667" y="596899"/>
                </a:lnTo>
                <a:lnTo>
                  <a:pt x="4677915" y="584199"/>
                </a:lnTo>
                <a:close/>
              </a:path>
              <a:path w="5438140" h="1638300">
                <a:moveTo>
                  <a:pt x="4306847" y="546099"/>
                </a:moveTo>
                <a:lnTo>
                  <a:pt x="4248198" y="546099"/>
                </a:lnTo>
                <a:lnTo>
                  <a:pt x="4299226" y="558799"/>
                </a:lnTo>
                <a:lnTo>
                  <a:pt x="4358017" y="558799"/>
                </a:lnTo>
                <a:lnTo>
                  <a:pt x="4306847" y="546099"/>
                </a:lnTo>
                <a:close/>
              </a:path>
              <a:path w="5438140" h="1638300">
                <a:moveTo>
                  <a:pt x="4204480" y="533399"/>
                </a:moveTo>
                <a:lnTo>
                  <a:pt x="4095060" y="533399"/>
                </a:lnTo>
                <a:lnTo>
                  <a:pt x="4146115" y="546099"/>
                </a:lnTo>
                <a:lnTo>
                  <a:pt x="4255668" y="546099"/>
                </a:lnTo>
                <a:lnTo>
                  <a:pt x="4204480" y="533399"/>
                </a:lnTo>
                <a:close/>
              </a:path>
              <a:path w="5438140" h="1638300">
                <a:moveTo>
                  <a:pt x="4102077" y="520699"/>
                </a:moveTo>
                <a:lnTo>
                  <a:pt x="3992923" y="520699"/>
                </a:lnTo>
                <a:lnTo>
                  <a:pt x="4043996" y="533399"/>
                </a:lnTo>
                <a:lnTo>
                  <a:pt x="4153283" y="533399"/>
                </a:lnTo>
                <a:lnTo>
                  <a:pt x="4102077" y="520699"/>
                </a:lnTo>
                <a:close/>
              </a:path>
              <a:path w="5438140" h="1638300">
                <a:moveTo>
                  <a:pt x="3948403" y="507999"/>
                </a:moveTo>
                <a:lnTo>
                  <a:pt x="3839651" y="507999"/>
                </a:lnTo>
                <a:lnTo>
                  <a:pt x="3890750" y="520699"/>
                </a:lnTo>
                <a:lnTo>
                  <a:pt x="3999636" y="520699"/>
                </a:lnTo>
                <a:lnTo>
                  <a:pt x="3948403" y="507999"/>
                </a:lnTo>
                <a:close/>
              </a:path>
              <a:path w="5438140" h="1638300">
                <a:moveTo>
                  <a:pt x="3845908" y="495299"/>
                </a:moveTo>
                <a:lnTo>
                  <a:pt x="3737425" y="495299"/>
                </a:lnTo>
                <a:lnTo>
                  <a:pt x="3788542" y="507999"/>
                </a:lnTo>
                <a:lnTo>
                  <a:pt x="3897160" y="507999"/>
                </a:lnTo>
                <a:lnTo>
                  <a:pt x="3845908" y="495299"/>
                </a:lnTo>
                <a:close/>
              </a:path>
              <a:path w="5438140" h="1638300">
                <a:moveTo>
                  <a:pt x="3692100" y="482599"/>
                </a:moveTo>
                <a:lnTo>
                  <a:pt x="3584022" y="482599"/>
                </a:lnTo>
                <a:lnTo>
                  <a:pt x="3635165" y="495299"/>
                </a:lnTo>
                <a:lnTo>
                  <a:pt x="3743378" y="495299"/>
                </a:lnTo>
                <a:lnTo>
                  <a:pt x="3692100" y="482599"/>
                </a:lnTo>
                <a:close/>
              </a:path>
              <a:path w="5438140" h="1638300">
                <a:moveTo>
                  <a:pt x="3538212" y="469899"/>
                </a:moveTo>
                <a:lnTo>
                  <a:pt x="3430541" y="469899"/>
                </a:lnTo>
                <a:lnTo>
                  <a:pt x="3481710" y="482599"/>
                </a:lnTo>
                <a:lnTo>
                  <a:pt x="3589517" y="482599"/>
                </a:lnTo>
                <a:lnTo>
                  <a:pt x="3538212" y="469899"/>
                </a:lnTo>
                <a:close/>
              </a:path>
              <a:path w="5438140" h="1638300">
                <a:moveTo>
                  <a:pt x="3435577" y="457199"/>
                </a:moveTo>
                <a:lnTo>
                  <a:pt x="3328177" y="457199"/>
                </a:lnTo>
                <a:lnTo>
                  <a:pt x="3379363" y="469899"/>
                </a:lnTo>
                <a:lnTo>
                  <a:pt x="3486899" y="469899"/>
                </a:lnTo>
                <a:lnTo>
                  <a:pt x="3435577" y="457199"/>
                </a:lnTo>
                <a:close/>
              </a:path>
              <a:path w="5438140" h="1638300">
                <a:moveTo>
                  <a:pt x="3281559" y="444499"/>
                </a:moveTo>
                <a:lnTo>
                  <a:pt x="3174568" y="444499"/>
                </a:lnTo>
                <a:lnTo>
                  <a:pt x="3225780" y="457199"/>
                </a:lnTo>
                <a:lnTo>
                  <a:pt x="3332907" y="457199"/>
                </a:lnTo>
                <a:lnTo>
                  <a:pt x="3281559" y="444499"/>
                </a:lnTo>
                <a:close/>
              </a:path>
              <a:path w="5438140" h="1638300">
                <a:moveTo>
                  <a:pt x="2850010" y="406399"/>
                </a:moveTo>
                <a:lnTo>
                  <a:pt x="2693066" y="406399"/>
                </a:lnTo>
                <a:lnTo>
                  <a:pt x="2743657" y="419099"/>
                </a:lnTo>
                <a:lnTo>
                  <a:pt x="2900729" y="419099"/>
                </a:lnTo>
                <a:lnTo>
                  <a:pt x="2850010" y="406399"/>
                </a:lnTo>
                <a:close/>
              </a:path>
              <a:path w="5438140" h="1638300">
                <a:moveTo>
                  <a:pt x="3092091" y="406399"/>
                </a:moveTo>
                <a:lnTo>
                  <a:pt x="2966211" y="406399"/>
                </a:lnTo>
                <a:lnTo>
                  <a:pt x="2951441" y="419099"/>
                </a:lnTo>
                <a:lnTo>
                  <a:pt x="3111627" y="419099"/>
                </a:lnTo>
                <a:lnTo>
                  <a:pt x="3092091" y="406399"/>
                </a:lnTo>
                <a:close/>
              </a:path>
              <a:path w="5438140" h="1638300">
                <a:moveTo>
                  <a:pt x="2697804" y="393699"/>
                </a:moveTo>
                <a:lnTo>
                  <a:pt x="2541246" y="393699"/>
                </a:lnTo>
                <a:lnTo>
                  <a:pt x="2591861" y="406399"/>
                </a:lnTo>
                <a:lnTo>
                  <a:pt x="2748547" y="406399"/>
                </a:lnTo>
                <a:lnTo>
                  <a:pt x="2697804" y="393699"/>
                </a:lnTo>
                <a:close/>
              </a:path>
              <a:path w="5438140" h="1638300">
                <a:moveTo>
                  <a:pt x="3281958" y="0"/>
                </a:moveTo>
                <a:lnTo>
                  <a:pt x="3255510" y="0"/>
                </a:lnTo>
                <a:lnTo>
                  <a:pt x="3233166" y="38099"/>
                </a:lnTo>
                <a:lnTo>
                  <a:pt x="3209196" y="88899"/>
                </a:lnTo>
                <a:lnTo>
                  <a:pt x="3185279" y="126999"/>
                </a:lnTo>
                <a:lnTo>
                  <a:pt x="3161414" y="177799"/>
                </a:lnTo>
                <a:lnTo>
                  <a:pt x="3137602" y="215899"/>
                </a:lnTo>
                <a:lnTo>
                  <a:pt x="3113842" y="266699"/>
                </a:lnTo>
                <a:lnTo>
                  <a:pt x="3090136" y="304799"/>
                </a:lnTo>
                <a:lnTo>
                  <a:pt x="3066482" y="355599"/>
                </a:lnTo>
                <a:lnTo>
                  <a:pt x="3042881" y="393699"/>
                </a:lnTo>
                <a:lnTo>
                  <a:pt x="3013781" y="393699"/>
                </a:lnTo>
                <a:lnTo>
                  <a:pt x="2987608" y="406399"/>
                </a:lnTo>
                <a:lnTo>
                  <a:pt x="3066415" y="406399"/>
                </a:lnTo>
                <a:lnTo>
                  <a:pt x="3090199" y="355599"/>
                </a:lnTo>
                <a:lnTo>
                  <a:pt x="3114037" y="317499"/>
                </a:lnTo>
                <a:lnTo>
                  <a:pt x="3137928" y="266699"/>
                </a:lnTo>
                <a:lnTo>
                  <a:pt x="3161872" y="228599"/>
                </a:lnTo>
                <a:lnTo>
                  <a:pt x="3185870" y="177799"/>
                </a:lnTo>
                <a:lnTo>
                  <a:pt x="3209920" y="139699"/>
                </a:lnTo>
                <a:lnTo>
                  <a:pt x="3234023" y="88899"/>
                </a:lnTo>
                <a:lnTo>
                  <a:pt x="3258180" y="50799"/>
                </a:lnTo>
                <a:lnTo>
                  <a:pt x="3281958" y="0"/>
                </a:lnTo>
                <a:close/>
              </a:path>
              <a:path w="5438140" h="1638300">
                <a:moveTo>
                  <a:pt x="2494755" y="380999"/>
                </a:moveTo>
                <a:lnTo>
                  <a:pt x="2389358" y="380999"/>
                </a:lnTo>
                <a:lnTo>
                  <a:pt x="2439995" y="393699"/>
                </a:lnTo>
                <a:lnTo>
                  <a:pt x="2545529" y="393699"/>
                </a:lnTo>
                <a:lnTo>
                  <a:pt x="2494755" y="380999"/>
                </a:lnTo>
                <a:close/>
              </a:path>
              <a:path w="5438140" h="1638300">
                <a:moveTo>
                  <a:pt x="2342389" y="368299"/>
                </a:moveTo>
                <a:lnTo>
                  <a:pt x="2237402" y="368299"/>
                </a:lnTo>
                <a:lnTo>
                  <a:pt x="2288062" y="380999"/>
                </a:lnTo>
                <a:lnTo>
                  <a:pt x="2393185" y="380999"/>
                </a:lnTo>
                <a:lnTo>
                  <a:pt x="2342389" y="368299"/>
                </a:lnTo>
                <a:close/>
              </a:path>
              <a:path w="5438140" h="1638300">
                <a:moveTo>
                  <a:pt x="2189954" y="355599"/>
                </a:moveTo>
                <a:lnTo>
                  <a:pt x="2034690" y="355599"/>
                </a:lnTo>
                <a:lnTo>
                  <a:pt x="2085379" y="368299"/>
                </a:lnTo>
                <a:lnTo>
                  <a:pt x="2240773" y="368299"/>
                </a:lnTo>
                <a:lnTo>
                  <a:pt x="2189954" y="355599"/>
                </a:lnTo>
                <a:close/>
              </a:path>
              <a:path w="5438140" h="1638300">
                <a:moveTo>
                  <a:pt x="1637672" y="292099"/>
                </a:moveTo>
                <a:lnTo>
                  <a:pt x="1531593" y="292099"/>
                </a:lnTo>
                <a:lnTo>
                  <a:pt x="1511964" y="304799"/>
                </a:lnTo>
                <a:lnTo>
                  <a:pt x="1499679" y="317499"/>
                </a:lnTo>
                <a:lnTo>
                  <a:pt x="1496568" y="317499"/>
                </a:lnTo>
                <a:lnTo>
                  <a:pt x="1501671" y="330199"/>
                </a:lnTo>
                <a:lnTo>
                  <a:pt x="1516399" y="342899"/>
                </a:lnTo>
                <a:lnTo>
                  <a:pt x="1539051" y="355599"/>
                </a:lnTo>
                <a:lnTo>
                  <a:pt x="1648780" y="355599"/>
                </a:lnTo>
                <a:lnTo>
                  <a:pt x="1668500" y="342899"/>
                </a:lnTo>
                <a:lnTo>
                  <a:pt x="1679663" y="330199"/>
                </a:lnTo>
                <a:lnTo>
                  <a:pt x="1681353" y="330199"/>
                </a:lnTo>
                <a:lnTo>
                  <a:pt x="1674627" y="317499"/>
                </a:lnTo>
                <a:lnTo>
                  <a:pt x="1659597" y="304799"/>
                </a:lnTo>
                <a:lnTo>
                  <a:pt x="1637672" y="292099"/>
                </a:lnTo>
                <a:close/>
              </a:path>
              <a:path w="5438140" h="1638300">
                <a:moveTo>
                  <a:pt x="1986602" y="342899"/>
                </a:moveTo>
                <a:lnTo>
                  <a:pt x="1882579" y="342899"/>
                </a:lnTo>
                <a:lnTo>
                  <a:pt x="1933290" y="355599"/>
                </a:lnTo>
                <a:lnTo>
                  <a:pt x="2037451" y="355599"/>
                </a:lnTo>
                <a:lnTo>
                  <a:pt x="1986602" y="342899"/>
                </a:lnTo>
                <a:close/>
              </a:path>
              <a:path w="5438140" h="1638300">
                <a:moveTo>
                  <a:pt x="1834011" y="330199"/>
                </a:moveTo>
                <a:lnTo>
                  <a:pt x="1679663" y="330199"/>
                </a:lnTo>
                <a:lnTo>
                  <a:pt x="1730403" y="342899"/>
                </a:lnTo>
                <a:lnTo>
                  <a:pt x="1884882" y="342899"/>
                </a:lnTo>
                <a:lnTo>
                  <a:pt x="1834011" y="330199"/>
                </a:lnTo>
                <a:close/>
              </a:path>
              <a:path w="5438140" h="1638300">
                <a:moveTo>
                  <a:pt x="1449348" y="304799"/>
                </a:moveTo>
                <a:lnTo>
                  <a:pt x="1295826" y="304799"/>
                </a:lnTo>
                <a:lnTo>
                  <a:pt x="1346021" y="317499"/>
                </a:lnTo>
                <a:lnTo>
                  <a:pt x="1499679" y="317499"/>
                </a:lnTo>
                <a:lnTo>
                  <a:pt x="1449348" y="304799"/>
                </a:lnTo>
                <a:close/>
              </a:path>
              <a:path w="5438140" h="1638300">
                <a:moveTo>
                  <a:pt x="1247958" y="292099"/>
                </a:moveTo>
                <a:lnTo>
                  <a:pt x="1094976" y="292099"/>
                </a:lnTo>
                <a:lnTo>
                  <a:pt x="1145198" y="304799"/>
                </a:lnTo>
                <a:lnTo>
                  <a:pt x="1298316" y="304799"/>
                </a:lnTo>
                <a:lnTo>
                  <a:pt x="1247958" y="292099"/>
                </a:lnTo>
                <a:close/>
              </a:path>
              <a:path w="5438140" h="1638300">
                <a:moveTo>
                  <a:pt x="1046461" y="279399"/>
                </a:moveTo>
                <a:lnTo>
                  <a:pt x="894022" y="279399"/>
                </a:lnTo>
                <a:lnTo>
                  <a:pt x="944270" y="292099"/>
                </a:lnTo>
                <a:lnTo>
                  <a:pt x="1096845" y="292099"/>
                </a:lnTo>
                <a:lnTo>
                  <a:pt x="1046461" y="279399"/>
                </a:lnTo>
                <a:close/>
              </a:path>
              <a:path w="5438140" h="1638300">
                <a:moveTo>
                  <a:pt x="1684812" y="0"/>
                </a:moveTo>
                <a:lnTo>
                  <a:pt x="1658826" y="0"/>
                </a:lnTo>
                <a:lnTo>
                  <a:pt x="1650155" y="38099"/>
                </a:lnTo>
                <a:lnTo>
                  <a:pt x="1637251" y="88899"/>
                </a:lnTo>
                <a:lnTo>
                  <a:pt x="1624380" y="139699"/>
                </a:lnTo>
                <a:lnTo>
                  <a:pt x="1611544" y="190499"/>
                </a:lnTo>
                <a:lnTo>
                  <a:pt x="1598742" y="241299"/>
                </a:lnTo>
                <a:lnTo>
                  <a:pt x="1585976" y="292099"/>
                </a:lnTo>
                <a:lnTo>
                  <a:pt x="1610258" y="292099"/>
                </a:lnTo>
                <a:lnTo>
                  <a:pt x="1623243" y="241299"/>
                </a:lnTo>
                <a:lnTo>
                  <a:pt x="1636263" y="190499"/>
                </a:lnTo>
                <a:lnTo>
                  <a:pt x="1649318" y="139699"/>
                </a:lnTo>
                <a:lnTo>
                  <a:pt x="1662407" y="88899"/>
                </a:lnTo>
                <a:lnTo>
                  <a:pt x="1675531" y="38099"/>
                </a:lnTo>
                <a:lnTo>
                  <a:pt x="1684812" y="0"/>
                </a:lnTo>
                <a:close/>
              </a:path>
              <a:path w="5438140" h="1638300">
                <a:moveTo>
                  <a:pt x="844859" y="266699"/>
                </a:moveTo>
                <a:lnTo>
                  <a:pt x="642685" y="266699"/>
                </a:lnTo>
                <a:lnTo>
                  <a:pt x="692965" y="279399"/>
                </a:lnTo>
                <a:lnTo>
                  <a:pt x="895269" y="279399"/>
                </a:lnTo>
                <a:lnTo>
                  <a:pt x="844859" y="266699"/>
                </a:lnTo>
                <a:close/>
              </a:path>
              <a:path w="5438140" h="1638300">
                <a:moveTo>
                  <a:pt x="103886" y="0"/>
                </a:moveTo>
                <a:lnTo>
                  <a:pt x="77961" y="0"/>
                </a:lnTo>
                <a:lnTo>
                  <a:pt x="82207" y="203199"/>
                </a:lnTo>
                <a:lnTo>
                  <a:pt x="49434" y="203199"/>
                </a:lnTo>
                <a:lnTo>
                  <a:pt x="23215" y="215899"/>
                </a:lnTo>
                <a:lnTo>
                  <a:pt x="5940" y="228599"/>
                </a:lnTo>
                <a:lnTo>
                  <a:pt x="0" y="241299"/>
                </a:lnTo>
                <a:lnTo>
                  <a:pt x="6835" y="253999"/>
                </a:lnTo>
                <a:lnTo>
                  <a:pt x="24691" y="266699"/>
                </a:lnTo>
                <a:lnTo>
                  <a:pt x="181722" y="266699"/>
                </a:lnTo>
                <a:lnTo>
                  <a:pt x="189890" y="253999"/>
                </a:lnTo>
                <a:lnTo>
                  <a:pt x="390887" y="253999"/>
                </a:lnTo>
                <a:lnTo>
                  <a:pt x="340415" y="241299"/>
                </a:lnTo>
                <a:lnTo>
                  <a:pt x="188963" y="241299"/>
                </a:lnTo>
                <a:lnTo>
                  <a:pt x="178947" y="228599"/>
                </a:lnTo>
                <a:lnTo>
                  <a:pt x="160901" y="215899"/>
                </a:lnTo>
                <a:lnTo>
                  <a:pt x="136451" y="215899"/>
                </a:lnTo>
                <a:lnTo>
                  <a:pt x="107226" y="203199"/>
                </a:lnTo>
                <a:lnTo>
                  <a:pt x="103886" y="0"/>
                </a:lnTo>
                <a:close/>
              </a:path>
              <a:path w="5438140" h="1638300">
                <a:moveTo>
                  <a:pt x="592714" y="253999"/>
                </a:moveTo>
                <a:lnTo>
                  <a:pt x="391192" y="253999"/>
                </a:lnTo>
                <a:lnTo>
                  <a:pt x="441503" y="266699"/>
                </a:lnTo>
                <a:lnTo>
                  <a:pt x="643155" y="266699"/>
                </a:lnTo>
                <a:lnTo>
                  <a:pt x="592714" y="253999"/>
                </a:lnTo>
                <a:close/>
              </a:path>
              <a:path w="5438140" h="1638300">
                <a:moveTo>
                  <a:pt x="5438025" y="38099"/>
                </a:moveTo>
                <a:lnTo>
                  <a:pt x="5317196" y="38099"/>
                </a:lnTo>
                <a:lnTo>
                  <a:pt x="5367825" y="50799"/>
                </a:lnTo>
                <a:lnTo>
                  <a:pt x="5438025" y="50799"/>
                </a:lnTo>
                <a:lnTo>
                  <a:pt x="5438025" y="38099"/>
                </a:lnTo>
                <a:close/>
              </a:path>
              <a:path w="5438140" h="1638300">
                <a:moveTo>
                  <a:pt x="5326295" y="25399"/>
                </a:moveTo>
                <a:lnTo>
                  <a:pt x="5215909" y="25399"/>
                </a:lnTo>
                <a:lnTo>
                  <a:pt x="5266558" y="38099"/>
                </a:lnTo>
                <a:lnTo>
                  <a:pt x="5377064" y="38099"/>
                </a:lnTo>
                <a:lnTo>
                  <a:pt x="5326295" y="25399"/>
                </a:lnTo>
                <a:close/>
              </a:path>
              <a:path w="5438140" h="1638300">
                <a:moveTo>
                  <a:pt x="5224726" y="12699"/>
                </a:moveTo>
                <a:lnTo>
                  <a:pt x="5114580" y="12699"/>
                </a:lnTo>
                <a:lnTo>
                  <a:pt x="5165249" y="25399"/>
                </a:lnTo>
                <a:lnTo>
                  <a:pt x="5275516" y="25399"/>
                </a:lnTo>
                <a:lnTo>
                  <a:pt x="5224726" y="12699"/>
                </a:lnTo>
                <a:close/>
              </a:path>
              <a:path w="5438140" h="1638300">
                <a:moveTo>
                  <a:pt x="5097518" y="0"/>
                </a:moveTo>
                <a:lnTo>
                  <a:pt x="5013210" y="0"/>
                </a:lnTo>
                <a:lnTo>
                  <a:pt x="5063900" y="12699"/>
                </a:lnTo>
                <a:lnTo>
                  <a:pt x="5173926" y="12699"/>
                </a:lnTo>
                <a:lnTo>
                  <a:pt x="5097518" y="0"/>
                </a:lnTo>
                <a:close/>
              </a:path>
            </a:pathLst>
          </a:custGeom>
          <a:solidFill>
            <a:srgbClr val="FFFFFF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2786" y="141559"/>
            <a:ext cx="1069273" cy="1344396"/>
          </a:xfrm>
          <a:custGeom>
            <a:avLst/>
            <a:gdLst/>
            <a:ahLst/>
            <a:cxnLst/>
            <a:rect l="l" t="t" r="r" b="b"/>
            <a:pathLst>
              <a:path w="1598930" h="2222500">
                <a:moveTo>
                  <a:pt x="283667" y="1600200"/>
                </a:moveTo>
                <a:lnTo>
                  <a:pt x="125920" y="1600200"/>
                </a:lnTo>
                <a:lnTo>
                  <a:pt x="143738" y="1638300"/>
                </a:lnTo>
                <a:lnTo>
                  <a:pt x="167320" y="1676400"/>
                </a:lnTo>
                <a:lnTo>
                  <a:pt x="194278" y="1714500"/>
                </a:lnTo>
                <a:lnTo>
                  <a:pt x="224715" y="1752600"/>
                </a:lnTo>
                <a:lnTo>
                  <a:pt x="258730" y="1778000"/>
                </a:lnTo>
                <a:lnTo>
                  <a:pt x="296423" y="1803400"/>
                </a:lnTo>
                <a:lnTo>
                  <a:pt x="337896" y="1828800"/>
                </a:lnTo>
                <a:lnTo>
                  <a:pt x="374701" y="1854200"/>
                </a:lnTo>
                <a:lnTo>
                  <a:pt x="414073" y="1866900"/>
                </a:lnTo>
                <a:lnTo>
                  <a:pt x="456358" y="1879600"/>
                </a:lnTo>
                <a:lnTo>
                  <a:pt x="501901" y="1892300"/>
                </a:lnTo>
                <a:lnTo>
                  <a:pt x="551046" y="1905000"/>
                </a:lnTo>
                <a:lnTo>
                  <a:pt x="604138" y="1917700"/>
                </a:lnTo>
                <a:lnTo>
                  <a:pt x="633229" y="1917700"/>
                </a:lnTo>
                <a:lnTo>
                  <a:pt x="646731" y="1930400"/>
                </a:lnTo>
                <a:lnTo>
                  <a:pt x="659472" y="1930400"/>
                </a:lnTo>
                <a:lnTo>
                  <a:pt x="719044" y="1943100"/>
                </a:lnTo>
                <a:lnTo>
                  <a:pt x="759770" y="1955800"/>
                </a:lnTo>
                <a:lnTo>
                  <a:pt x="785801" y="1981200"/>
                </a:lnTo>
                <a:lnTo>
                  <a:pt x="801290" y="2019300"/>
                </a:lnTo>
                <a:lnTo>
                  <a:pt x="810386" y="2082800"/>
                </a:lnTo>
                <a:lnTo>
                  <a:pt x="805992" y="2222500"/>
                </a:lnTo>
                <a:lnTo>
                  <a:pt x="1005141" y="2222500"/>
                </a:lnTo>
                <a:lnTo>
                  <a:pt x="1003943" y="2184400"/>
                </a:lnTo>
                <a:lnTo>
                  <a:pt x="853935" y="2184400"/>
                </a:lnTo>
                <a:lnTo>
                  <a:pt x="856932" y="2082800"/>
                </a:lnTo>
                <a:lnTo>
                  <a:pt x="849703" y="2032000"/>
                </a:lnTo>
                <a:lnTo>
                  <a:pt x="839157" y="1993900"/>
                </a:lnTo>
                <a:lnTo>
                  <a:pt x="824388" y="1955800"/>
                </a:lnTo>
                <a:lnTo>
                  <a:pt x="779514" y="1917700"/>
                </a:lnTo>
                <a:lnTo>
                  <a:pt x="712556" y="1892300"/>
                </a:lnTo>
                <a:lnTo>
                  <a:pt x="668832" y="1879600"/>
                </a:lnTo>
                <a:lnTo>
                  <a:pt x="628408" y="1879600"/>
                </a:lnTo>
                <a:lnTo>
                  <a:pt x="613613" y="1866900"/>
                </a:lnTo>
                <a:lnTo>
                  <a:pt x="612101" y="1866900"/>
                </a:lnTo>
                <a:lnTo>
                  <a:pt x="553247" y="1854200"/>
                </a:lnTo>
                <a:lnTo>
                  <a:pt x="498819" y="1841500"/>
                </a:lnTo>
                <a:lnTo>
                  <a:pt x="448671" y="1828800"/>
                </a:lnTo>
                <a:lnTo>
                  <a:pt x="402656" y="1816100"/>
                </a:lnTo>
                <a:lnTo>
                  <a:pt x="360629" y="1790700"/>
                </a:lnTo>
                <a:lnTo>
                  <a:pt x="322441" y="1765300"/>
                </a:lnTo>
                <a:lnTo>
                  <a:pt x="287948" y="1739900"/>
                </a:lnTo>
                <a:lnTo>
                  <a:pt x="257002" y="1714500"/>
                </a:lnTo>
                <a:lnTo>
                  <a:pt x="229458" y="1676400"/>
                </a:lnTo>
                <a:lnTo>
                  <a:pt x="205168" y="1651000"/>
                </a:lnTo>
                <a:lnTo>
                  <a:pt x="387083" y="1651000"/>
                </a:lnTo>
                <a:lnTo>
                  <a:pt x="283667" y="1600200"/>
                </a:lnTo>
                <a:close/>
              </a:path>
              <a:path w="1598930" h="2222500">
                <a:moveTo>
                  <a:pt x="1564043" y="1701800"/>
                </a:moveTo>
                <a:lnTo>
                  <a:pt x="1533081" y="1739900"/>
                </a:lnTo>
                <a:lnTo>
                  <a:pt x="1498327" y="1765300"/>
                </a:lnTo>
                <a:lnTo>
                  <a:pt x="1459582" y="1790700"/>
                </a:lnTo>
                <a:lnTo>
                  <a:pt x="1416645" y="1803400"/>
                </a:lnTo>
                <a:lnTo>
                  <a:pt x="1369316" y="1828800"/>
                </a:lnTo>
                <a:lnTo>
                  <a:pt x="1317396" y="1841500"/>
                </a:lnTo>
                <a:lnTo>
                  <a:pt x="1260684" y="1854200"/>
                </a:lnTo>
                <a:lnTo>
                  <a:pt x="1198981" y="1866900"/>
                </a:lnTo>
                <a:lnTo>
                  <a:pt x="1197470" y="1866900"/>
                </a:lnTo>
                <a:lnTo>
                  <a:pt x="1182682" y="1879600"/>
                </a:lnTo>
                <a:lnTo>
                  <a:pt x="1142276" y="1879600"/>
                </a:lnTo>
                <a:lnTo>
                  <a:pt x="1098552" y="1892300"/>
                </a:lnTo>
                <a:lnTo>
                  <a:pt x="1061972" y="1905000"/>
                </a:lnTo>
                <a:lnTo>
                  <a:pt x="1006500" y="1930400"/>
                </a:lnTo>
                <a:lnTo>
                  <a:pt x="971975" y="1993900"/>
                </a:lnTo>
                <a:lnTo>
                  <a:pt x="961430" y="2032000"/>
                </a:lnTo>
                <a:lnTo>
                  <a:pt x="954328" y="2082800"/>
                </a:lnTo>
                <a:lnTo>
                  <a:pt x="957198" y="2184400"/>
                </a:lnTo>
                <a:lnTo>
                  <a:pt x="1003943" y="2184400"/>
                </a:lnTo>
                <a:lnTo>
                  <a:pt x="1000747" y="2082800"/>
                </a:lnTo>
                <a:lnTo>
                  <a:pt x="1009843" y="2019300"/>
                </a:lnTo>
                <a:lnTo>
                  <a:pt x="1025330" y="1981200"/>
                </a:lnTo>
                <a:lnTo>
                  <a:pt x="1051358" y="1955800"/>
                </a:lnTo>
                <a:lnTo>
                  <a:pt x="1092076" y="1943100"/>
                </a:lnTo>
                <a:lnTo>
                  <a:pt x="1151636" y="1930400"/>
                </a:lnTo>
                <a:lnTo>
                  <a:pt x="1164371" y="1930400"/>
                </a:lnTo>
                <a:lnTo>
                  <a:pt x="1177871" y="1917700"/>
                </a:lnTo>
                <a:lnTo>
                  <a:pt x="1206944" y="1917700"/>
                </a:lnTo>
                <a:lnTo>
                  <a:pt x="1265560" y="1905000"/>
                </a:lnTo>
                <a:lnTo>
                  <a:pt x="1320055" y="1892300"/>
                </a:lnTo>
                <a:lnTo>
                  <a:pt x="1370579" y="1879600"/>
                </a:lnTo>
                <a:lnTo>
                  <a:pt x="1417282" y="1854200"/>
                </a:lnTo>
                <a:lnTo>
                  <a:pt x="1460315" y="1841500"/>
                </a:lnTo>
                <a:lnTo>
                  <a:pt x="1499828" y="1816100"/>
                </a:lnTo>
                <a:lnTo>
                  <a:pt x="1535971" y="1790700"/>
                </a:lnTo>
                <a:lnTo>
                  <a:pt x="1568896" y="1765300"/>
                </a:lnTo>
                <a:lnTo>
                  <a:pt x="1598752" y="1739900"/>
                </a:lnTo>
                <a:lnTo>
                  <a:pt x="1564043" y="1701800"/>
                </a:lnTo>
                <a:close/>
              </a:path>
              <a:path w="1598930" h="2222500">
                <a:moveTo>
                  <a:pt x="0" y="1168400"/>
                </a:moveTo>
                <a:lnTo>
                  <a:pt x="7721" y="1206500"/>
                </a:lnTo>
                <a:lnTo>
                  <a:pt x="21224" y="1257300"/>
                </a:lnTo>
                <a:lnTo>
                  <a:pt x="39176" y="1308100"/>
                </a:lnTo>
                <a:lnTo>
                  <a:pt x="63428" y="1346200"/>
                </a:lnTo>
                <a:lnTo>
                  <a:pt x="95834" y="1384300"/>
                </a:lnTo>
                <a:lnTo>
                  <a:pt x="22009" y="1384300"/>
                </a:lnTo>
                <a:lnTo>
                  <a:pt x="26250" y="1409700"/>
                </a:lnTo>
                <a:lnTo>
                  <a:pt x="40041" y="1460500"/>
                </a:lnTo>
                <a:lnTo>
                  <a:pt x="63171" y="1511300"/>
                </a:lnTo>
                <a:lnTo>
                  <a:pt x="93516" y="1536700"/>
                </a:lnTo>
                <a:lnTo>
                  <a:pt x="128954" y="1574800"/>
                </a:lnTo>
                <a:lnTo>
                  <a:pt x="167360" y="1600200"/>
                </a:lnTo>
                <a:lnTo>
                  <a:pt x="270078" y="1600200"/>
                </a:lnTo>
                <a:lnTo>
                  <a:pt x="179088" y="1549400"/>
                </a:lnTo>
                <a:lnTo>
                  <a:pt x="137076" y="1524000"/>
                </a:lnTo>
                <a:lnTo>
                  <a:pt x="102379" y="1485900"/>
                </a:lnTo>
                <a:lnTo>
                  <a:pt x="78740" y="1435100"/>
                </a:lnTo>
                <a:lnTo>
                  <a:pt x="258105" y="1435100"/>
                </a:lnTo>
                <a:lnTo>
                  <a:pt x="186677" y="1397000"/>
                </a:lnTo>
                <a:lnTo>
                  <a:pt x="138932" y="1358900"/>
                </a:lnTo>
                <a:lnTo>
                  <a:pt x="104178" y="1320800"/>
                </a:lnTo>
                <a:lnTo>
                  <a:pt x="79453" y="1282700"/>
                </a:lnTo>
                <a:lnTo>
                  <a:pt x="61798" y="1231900"/>
                </a:lnTo>
                <a:lnTo>
                  <a:pt x="183730" y="1231900"/>
                </a:lnTo>
                <a:lnTo>
                  <a:pt x="166738" y="1206500"/>
                </a:lnTo>
                <a:lnTo>
                  <a:pt x="157532" y="1193800"/>
                </a:lnTo>
                <a:lnTo>
                  <a:pt x="98818" y="1193800"/>
                </a:lnTo>
                <a:lnTo>
                  <a:pt x="0" y="1168400"/>
                </a:lnTo>
                <a:close/>
              </a:path>
              <a:path w="1598930" h="2222500">
                <a:moveTo>
                  <a:pt x="258105" y="1435100"/>
                </a:moveTo>
                <a:lnTo>
                  <a:pt x="78740" y="1435100"/>
                </a:lnTo>
                <a:lnTo>
                  <a:pt x="281914" y="1447800"/>
                </a:lnTo>
                <a:lnTo>
                  <a:pt x="258105" y="1435100"/>
                </a:lnTo>
                <a:close/>
              </a:path>
              <a:path w="1598930" h="2222500">
                <a:moveTo>
                  <a:pt x="183730" y="1231900"/>
                </a:moveTo>
                <a:lnTo>
                  <a:pt x="61798" y="1231900"/>
                </a:lnTo>
                <a:lnTo>
                  <a:pt x="200723" y="1257300"/>
                </a:lnTo>
                <a:lnTo>
                  <a:pt x="183730" y="1231900"/>
                </a:lnTo>
                <a:close/>
              </a:path>
              <a:path w="1598930" h="2222500">
                <a:moveTo>
                  <a:pt x="50215" y="901700"/>
                </a:moveTo>
                <a:lnTo>
                  <a:pt x="50152" y="939800"/>
                </a:lnTo>
                <a:lnTo>
                  <a:pt x="51210" y="1003300"/>
                </a:lnTo>
                <a:lnTo>
                  <a:pt x="55421" y="1054100"/>
                </a:lnTo>
                <a:lnTo>
                  <a:pt x="63968" y="1092200"/>
                </a:lnTo>
                <a:lnTo>
                  <a:pt x="78039" y="1143000"/>
                </a:lnTo>
                <a:lnTo>
                  <a:pt x="98818" y="1193800"/>
                </a:lnTo>
                <a:lnTo>
                  <a:pt x="157532" y="1193800"/>
                </a:lnTo>
                <a:lnTo>
                  <a:pt x="139121" y="1168400"/>
                </a:lnTo>
                <a:lnTo>
                  <a:pt x="119685" y="1117600"/>
                </a:lnTo>
                <a:lnTo>
                  <a:pt x="107082" y="1079500"/>
                </a:lnTo>
                <a:lnTo>
                  <a:pt x="99966" y="1028700"/>
                </a:lnTo>
                <a:lnTo>
                  <a:pt x="96989" y="977900"/>
                </a:lnTo>
                <a:lnTo>
                  <a:pt x="183032" y="977900"/>
                </a:lnTo>
                <a:lnTo>
                  <a:pt x="170320" y="939800"/>
                </a:lnTo>
                <a:lnTo>
                  <a:pt x="121348" y="939800"/>
                </a:lnTo>
                <a:lnTo>
                  <a:pt x="50215" y="901700"/>
                </a:lnTo>
                <a:close/>
              </a:path>
              <a:path w="1598930" h="2222500">
                <a:moveTo>
                  <a:pt x="183032" y="977900"/>
                </a:moveTo>
                <a:lnTo>
                  <a:pt x="96989" y="977900"/>
                </a:lnTo>
                <a:lnTo>
                  <a:pt x="206590" y="1028700"/>
                </a:lnTo>
                <a:lnTo>
                  <a:pt x="183032" y="977900"/>
                </a:lnTo>
                <a:close/>
              </a:path>
              <a:path w="1598930" h="2222500">
                <a:moveTo>
                  <a:pt x="139090" y="711200"/>
                </a:moveTo>
                <a:lnTo>
                  <a:pt x="126898" y="749300"/>
                </a:lnTo>
                <a:lnTo>
                  <a:pt x="113486" y="787400"/>
                </a:lnTo>
                <a:lnTo>
                  <a:pt x="108083" y="838200"/>
                </a:lnTo>
                <a:lnTo>
                  <a:pt x="110699" y="889000"/>
                </a:lnTo>
                <a:lnTo>
                  <a:pt x="121348" y="939800"/>
                </a:lnTo>
                <a:lnTo>
                  <a:pt x="170320" y="939800"/>
                </a:lnTo>
                <a:lnTo>
                  <a:pt x="166083" y="927100"/>
                </a:lnTo>
                <a:lnTo>
                  <a:pt x="156679" y="876300"/>
                </a:lnTo>
                <a:lnTo>
                  <a:pt x="154811" y="838200"/>
                </a:lnTo>
                <a:lnTo>
                  <a:pt x="160464" y="787400"/>
                </a:lnTo>
                <a:lnTo>
                  <a:pt x="264358" y="787400"/>
                </a:lnTo>
                <a:lnTo>
                  <a:pt x="262576" y="774700"/>
                </a:lnTo>
                <a:lnTo>
                  <a:pt x="216090" y="774700"/>
                </a:lnTo>
                <a:lnTo>
                  <a:pt x="203997" y="762000"/>
                </a:lnTo>
                <a:lnTo>
                  <a:pt x="192695" y="762000"/>
                </a:lnTo>
                <a:lnTo>
                  <a:pt x="180219" y="749300"/>
                </a:lnTo>
                <a:lnTo>
                  <a:pt x="164604" y="736600"/>
                </a:lnTo>
                <a:lnTo>
                  <a:pt x="139090" y="711200"/>
                </a:lnTo>
                <a:close/>
              </a:path>
              <a:path w="1598930" h="2222500">
                <a:moveTo>
                  <a:pt x="264358" y="787400"/>
                </a:moveTo>
                <a:lnTo>
                  <a:pt x="160464" y="787400"/>
                </a:lnTo>
                <a:lnTo>
                  <a:pt x="175751" y="800100"/>
                </a:lnTo>
                <a:lnTo>
                  <a:pt x="191500" y="812800"/>
                </a:lnTo>
                <a:lnTo>
                  <a:pt x="210377" y="825500"/>
                </a:lnTo>
                <a:lnTo>
                  <a:pt x="235051" y="825500"/>
                </a:lnTo>
                <a:lnTo>
                  <a:pt x="272770" y="850900"/>
                </a:lnTo>
                <a:lnTo>
                  <a:pt x="266141" y="800100"/>
                </a:lnTo>
                <a:lnTo>
                  <a:pt x="264358" y="787400"/>
                </a:lnTo>
                <a:close/>
              </a:path>
              <a:path w="1598930" h="2222500">
                <a:moveTo>
                  <a:pt x="258140" y="596900"/>
                </a:moveTo>
                <a:lnTo>
                  <a:pt x="231728" y="660400"/>
                </a:lnTo>
                <a:lnTo>
                  <a:pt x="221948" y="698500"/>
                </a:lnTo>
                <a:lnTo>
                  <a:pt x="216754" y="736600"/>
                </a:lnTo>
                <a:lnTo>
                  <a:pt x="216090" y="774700"/>
                </a:lnTo>
                <a:lnTo>
                  <a:pt x="262576" y="774700"/>
                </a:lnTo>
                <a:lnTo>
                  <a:pt x="263313" y="736600"/>
                </a:lnTo>
                <a:lnTo>
                  <a:pt x="268411" y="698500"/>
                </a:lnTo>
                <a:lnTo>
                  <a:pt x="277926" y="673100"/>
                </a:lnTo>
                <a:lnTo>
                  <a:pt x="359832" y="673100"/>
                </a:lnTo>
                <a:lnTo>
                  <a:pt x="358578" y="660400"/>
                </a:lnTo>
                <a:lnTo>
                  <a:pt x="360168" y="635000"/>
                </a:lnTo>
                <a:lnTo>
                  <a:pt x="312813" y="635000"/>
                </a:lnTo>
                <a:lnTo>
                  <a:pt x="258140" y="596900"/>
                </a:lnTo>
                <a:close/>
              </a:path>
              <a:path w="1598930" h="2222500">
                <a:moveTo>
                  <a:pt x="359832" y="673100"/>
                </a:moveTo>
                <a:lnTo>
                  <a:pt x="277926" y="673100"/>
                </a:lnTo>
                <a:lnTo>
                  <a:pt x="371144" y="749300"/>
                </a:lnTo>
                <a:lnTo>
                  <a:pt x="361086" y="685800"/>
                </a:lnTo>
                <a:lnTo>
                  <a:pt x="359832" y="673100"/>
                </a:lnTo>
                <a:close/>
              </a:path>
              <a:path w="1598930" h="2222500">
                <a:moveTo>
                  <a:pt x="346709" y="508000"/>
                </a:moveTo>
                <a:lnTo>
                  <a:pt x="329519" y="558800"/>
                </a:lnTo>
                <a:lnTo>
                  <a:pt x="316256" y="609600"/>
                </a:lnTo>
                <a:lnTo>
                  <a:pt x="312813" y="635000"/>
                </a:lnTo>
                <a:lnTo>
                  <a:pt x="360168" y="635000"/>
                </a:lnTo>
                <a:lnTo>
                  <a:pt x="365354" y="609600"/>
                </a:lnTo>
                <a:lnTo>
                  <a:pt x="373633" y="571500"/>
                </a:lnTo>
                <a:lnTo>
                  <a:pt x="464578" y="571500"/>
                </a:lnTo>
                <a:lnTo>
                  <a:pt x="465046" y="546100"/>
                </a:lnTo>
                <a:lnTo>
                  <a:pt x="418452" y="546100"/>
                </a:lnTo>
                <a:lnTo>
                  <a:pt x="346709" y="508000"/>
                </a:lnTo>
                <a:close/>
              </a:path>
              <a:path w="1598930" h="2222500">
                <a:moveTo>
                  <a:pt x="1484479" y="571500"/>
                </a:moveTo>
                <a:lnTo>
                  <a:pt x="1437487" y="571500"/>
                </a:lnTo>
                <a:lnTo>
                  <a:pt x="1442443" y="596900"/>
                </a:lnTo>
                <a:lnTo>
                  <a:pt x="1446476" y="609600"/>
                </a:lnTo>
                <a:lnTo>
                  <a:pt x="1449531" y="622300"/>
                </a:lnTo>
                <a:lnTo>
                  <a:pt x="1451559" y="635000"/>
                </a:lnTo>
                <a:lnTo>
                  <a:pt x="1497787" y="635000"/>
                </a:lnTo>
                <a:lnTo>
                  <a:pt x="1493957" y="609600"/>
                </a:lnTo>
                <a:lnTo>
                  <a:pt x="1488079" y="584200"/>
                </a:lnTo>
                <a:lnTo>
                  <a:pt x="1484479" y="571500"/>
                </a:lnTo>
                <a:close/>
              </a:path>
              <a:path w="1598930" h="2222500">
                <a:moveTo>
                  <a:pt x="464578" y="571500"/>
                </a:moveTo>
                <a:lnTo>
                  <a:pt x="373633" y="571500"/>
                </a:lnTo>
                <a:lnTo>
                  <a:pt x="463245" y="622300"/>
                </a:lnTo>
                <a:lnTo>
                  <a:pt x="464388" y="584200"/>
                </a:lnTo>
                <a:lnTo>
                  <a:pt x="464578" y="571500"/>
                </a:lnTo>
                <a:close/>
              </a:path>
              <a:path w="1598930" h="2222500">
                <a:moveTo>
                  <a:pt x="1383379" y="482600"/>
                </a:moveTo>
                <a:lnTo>
                  <a:pt x="1335620" y="482600"/>
                </a:lnTo>
                <a:lnTo>
                  <a:pt x="1341553" y="508000"/>
                </a:lnTo>
                <a:lnTo>
                  <a:pt x="1344731" y="520700"/>
                </a:lnTo>
                <a:lnTo>
                  <a:pt x="1346088" y="546100"/>
                </a:lnTo>
                <a:lnTo>
                  <a:pt x="1346555" y="571500"/>
                </a:lnTo>
                <a:lnTo>
                  <a:pt x="1346746" y="584200"/>
                </a:lnTo>
                <a:lnTo>
                  <a:pt x="1347889" y="622300"/>
                </a:lnTo>
                <a:lnTo>
                  <a:pt x="1437487" y="571500"/>
                </a:lnTo>
                <a:lnTo>
                  <a:pt x="1484479" y="571500"/>
                </a:lnTo>
                <a:lnTo>
                  <a:pt x="1480879" y="558800"/>
                </a:lnTo>
                <a:lnTo>
                  <a:pt x="1476982" y="546100"/>
                </a:lnTo>
                <a:lnTo>
                  <a:pt x="1392682" y="546100"/>
                </a:lnTo>
                <a:lnTo>
                  <a:pt x="1391222" y="520700"/>
                </a:lnTo>
                <a:lnTo>
                  <a:pt x="1387300" y="495300"/>
                </a:lnTo>
                <a:lnTo>
                  <a:pt x="1383379" y="482600"/>
                </a:lnTo>
                <a:close/>
              </a:path>
              <a:path w="1598930" h="2222500">
                <a:moveTo>
                  <a:pt x="456590" y="419100"/>
                </a:moveTo>
                <a:lnTo>
                  <a:pt x="444893" y="444500"/>
                </a:lnTo>
                <a:lnTo>
                  <a:pt x="431675" y="469900"/>
                </a:lnTo>
                <a:lnTo>
                  <a:pt x="423833" y="495300"/>
                </a:lnTo>
                <a:lnTo>
                  <a:pt x="419912" y="520700"/>
                </a:lnTo>
                <a:lnTo>
                  <a:pt x="418452" y="546100"/>
                </a:lnTo>
                <a:lnTo>
                  <a:pt x="465046" y="546100"/>
                </a:lnTo>
                <a:lnTo>
                  <a:pt x="466402" y="520700"/>
                </a:lnTo>
                <a:lnTo>
                  <a:pt x="469581" y="508000"/>
                </a:lnTo>
                <a:lnTo>
                  <a:pt x="475513" y="482600"/>
                </a:lnTo>
                <a:lnTo>
                  <a:pt x="568553" y="482600"/>
                </a:lnTo>
                <a:lnTo>
                  <a:pt x="568324" y="469900"/>
                </a:lnTo>
                <a:lnTo>
                  <a:pt x="569582" y="457200"/>
                </a:lnTo>
                <a:lnTo>
                  <a:pt x="522795" y="457200"/>
                </a:lnTo>
                <a:lnTo>
                  <a:pt x="456590" y="419100"/>
                </a:lnTo>
                <a:close/>
              </a:path>
              <a:path w="1598930" h="2222500">
                <a:moveTo>
                  <a:pt x="568553" y="482600"/>
                </a:moveTo>
                <a:lnTo>
                  <a:pt x="475513" y="482600"/>
                </a:lnTo>
                <a:lnTo>
                  <a:pt x="572465" y="546100"/>
                </a:lnTo>
                <a:lnTo>
                  <a:pt x="568782" y="495300"/>
                </a:lnTo>
                <a:lnTo>
                  <a:pt x="568553" y="482600"/>
                </a:lnTo>
                <a:close/>
              </a:path>
              <a:path w="1598930" h="2222500">
                <a:moveTo>
                  <a:pt x="1271133" y="393700"/>
                </a:moveTo>
                <a:lnTo>
                  <a:pt x="1225194" y="393700"/>
                </a:lnTo>
                <a:lnTo>
                  <a:pt x="1234494" y="419100"/>
                </a:lnTo>
                <a:lnTo>
                  <a:pt x="1240258" y="444500"/>
                </a:lnTo>
                <a:lnTo>
                  <a:pt x="1242766" y="469900"/>
                </a:lnTo>
                <a:lnTo>
                  <a:pt x="1242301" y="495300"/>
                </a:lnTo>
                <a:lnTo>
                  <a:pt x="1238631" y="546100"/>
                </a:lnTo>
                <a:lnTo>
                  <a:pt x="1335620" y="482600"/>
                </a:lnTo>
                <a:lnTo>
                  <a:pt x="1383379" y="482600"/>
                </a:lnTo>
                <a:lnTo>
                  <a:pt x="1379458" y="469900"/>
                </a:lnTo>
                <a:lnTo>
                  <a:pt x="1372849" y="457200"/>
                </a:lnTo>
                <a:lnTo>
                  <a:pt x="1288300" y="457200"/>
                </a:lnTo>
                <a:lnTo>
                  <a:pt x="1284282" y="431800"/>
                </a:lnTo>
                <a:lnTo>
                  <a:pt x="1276823" y="406400"/>
                </a:lnTo>
                <a:lnTo>
                  <a:pt x="1271133" y="393700"/>
                </a:lnTo>
                <a:close/>
              </a:path>
              <a:path w="1598930" h="2222500">
                <a:moveTo>
                  <a:pt x="1464449" y="508000"/>
                </a:moveTo>
                <a:lnTo>
                  <a:pt x="1392682" y="546100"/>
                </a:lnTo>
                <a:lnTo>
                  <a:pt x="1476982" y="546100"/>
                </a:lnTo>
                <a:lnTo>
                  <a:pt x="1473085" y="533400"/>
                </a:lnTo>
                <a:lnTo>
                  <a:pt x="1464449" y="508000"/>
                </a:lnTo>
                <a:close/>
              </a:path>
              <a:path w="1598930" h="2222500">
                <a:moveTo>
                  <a:pt x="677020" y="393700"/>
                </a:moveTo>
                <a:lnTo>
                  <a:pt x="585927" y="393700"/>
                </a:lnTo>
                <a:lnTo>
                  <a:pt x="686638" y="469900"/>
                </a:lnTo>
                <a:lnTo>
                  <a:pt x="679056" y="419100"/>
                </a:lnTo>
                <a:lnTo>
                  <a:pt x="677020" y="393700"/>
                </a:lnTo>
                <a:close/>
              </a:path>
              <a:path w="1598930" h="2222500">
                <a:moveTo>
                  <a:pt x="1171886" y="330200"/>
                </a:moveTo>
                <a:lnTo>
                  <a:pt x="1123137" y="330200"/>
                </a:lnTo>
                <a:lnTo>
                  <a:pt x="1129738" y="355600"/>
                </a:lnTo>
                <a:lnTo>
                  <a:pt x="1133351" y="368300"/>
                </a:lnTo>
                <a:lnTo>
                  <a:pt x="1134092" y="393700"/>
                </a:lnTo>
                <a:lnTo>
                  <a:pt x="1132078" y="419100"/>
                </a:lnTo>
                <a:lnTo>
                  <a:pt x="1124559" y="469900"/>
                </a:lnTo>
                <a:lnTo>
                  <a:pt x="1225194" y="393700"/>
                </a:lnTo>
                <a:lnTo>
                  <a:pt x="1271133" y="393700"/>
                </a:lnTo>
                <a:lnTo>
                  <a:pt x="1265444" y="381000"/>
                </a:lnTo>
                <a:lnTo>
                  <a:pt x="1257555" y="368300"/>
                </a:lnTo>
                <a:lnTo>
                  <a:pt x="1180109" y="368300"/>
                </a:lnTo>
                <a:lnTo>
                  <a:pt x="1177240" y="355600"/>
                </a:lnTo>
                <a:lnTo>
                  <a:pt x="1171886" y="330200"/>
                </a:lnTo>
                <a:close/>
              </a:path>
              <a:path w="1598930" h="2222500">
                <a:moveTo>
                  <a:pt x="575335" y="330200"/>
                </a:moveTo>
                <a:lnTo>
                  <a:pt x="561479" y="355600"/>
                </a:lnTo>
                <a:lnTo>
                  <a:pt x="545684" y="381000"/>
                </a:lnTo>
                <a:lnTo>
                  <a:pt x="534288" y="406400"/>
                </a:lnTo>
                <a:lnTo>
                  <a:pt x="526818" y="431800"/>
                </a:lnTo>
                <a:lnTo>
                  <a:pt x="522795" y="457200"/>
                </a:lnTo>
                <a:lnTo>
                  <a:pt x="569582" y="457200"/>
                </a:lnTo>
                <a:lnTo>
                  <a:pt x="570839" y="444500"/>
                </a:lnTo>
                <a:lnTo>
                  <a:pt x="576611" y="419100"/>
                </a:lnTo>
                <a:lnTo>
                  <a:pt x="585927" y="393700"/>
                </a:lnTo>
                <a:lnTo>
                  <a:pt x="677020" y="393700"/>
                </a:lnTo>
                <a:lnTo>
                  <a:pt x="677754" y="368300"/>
                </a:lnTo>
                <a:lnTo>
                  <a:pt x="630999" y="368300"/>
                </a:lnTo>
                <a:lnTo>
                  <a:pt x="575335" y="330200"/>
                </a:lnTo>
                <a:close/>
              </a:path>
              <a:path w="1598930" h="2222500">
                <a:moveTo>
                  <a:pt x="1354543" y="419100"/>
                </a:moveTo>
                <a:lnTo>
                  <a:pt x="1288300" y="457200"/>
                </a:lnTo>
                <a:lnTo>
                  <a:pt x="1372849" y="457200"/>
                </a:lnTo>
                <a:lnTo>
                  <a:pt x="1366240" y="444500"/>
                </a:lnTo>
                <a:lnTo>
                  <a:pt x="1354543" y="419100"/>
                </a:lnTo>
                <a:close/>
              </a:path>
              <a:path w="1598930" h="2222500">
                <a:moveTo>
                  <a:pt x="668642" y="266700"/>
                </a:moveTo>
                <a:lnTo>
                  <a:pt x="657682" y="292100"/>
                </a:lnTo>
                <a:lnTo>
                  <a:pt x="647146" y="317500"/>
                </a:lnTo>
                <a:lnTo>
                  <a:pt x="639230" y="330200"/>
                </a:lnTo>
                <a:lnTo>
                  <a:pt x="633870" y="355600"/>
                </a:lnTo>
                <a:lnTo>
                  <a:pt x="630999" y="368300"/>
                </a:lnTo>
                <a:lnTo>
                  <a:pt x="677754" y="368300"/>
                </a:lnTo>
                <a:lnTo>
                  <a:pt x="681374" y="355600"/>
                </a:lnTo>
                <a:lnTo>
                  <a:pt x="687997" y="330200"/>
                </a:lnTo>
                <a:lnTo>
                  <a:pt x="763482" y="330200"/>
                </a:lnTo>
                <a:lnTo>
                  <a:pt x="767560" y="304800"/>
                </a:lnTo>
                <a:lnTo>
                  <a:pt x="721131" y="304800"/>
                </a:lnTo>
                <a:lnTo>
                  <a:pt x="668642" y="266700"/>
                </a:lnTo>
                <a:close/>
              </a:path>
              <a:path w="1598930" h="2222500">
                <a:moveTo>
                  <a:pt x="763482" y="330200"/>
                </a:moveTo>
                <a:lnTo>
                  <a:pt x="687997" y="330200"/>
                </a:lnTo>
                <a:lnTo>
                  <a:pt x="757364" y="368300"/>
                </a:lnTo>
                <a:lnTo>
                  <a:pt x="763482" y="330200"/>
                </a:lnTo>
                <a:close/>
              </a:path>
              <a:path w="1598930" h="2222500">
                <a:moveTo>
                  <a:pt x="1086182" y="279400"/>
                </a:moveTo>
                <a:lnTo>
                  <a:pt x="1039444" y="279400"/>
                </a:lnTo>
                <a:lnTo>
                  <a:pt x="1053731" y="368300"/>
                </a:lnTo>
                <a:lnTo>
                  <a:pt x="1123137" y="330200"/>
                </a:lnTo>
                <a:lnTo>
                  <a:pt x="1171886" y="330200"/>
                </a:lnTo>
                <a:lnTo>
                  <a:pt x="1163978" y="317500"/>
                </a:lnTo>
                <a:lnTo>
                  <a:pt x="1158715" y="304800"/>
                </a:lnTo>
                <a:lnTo>
                  <a:pt x="1089952" y="304800"/>
                </a:lnTo>
                <a:lnTo>
                  <a:pt x="1086182" y="279400"/>
                </a:lnTo>
                <a:close/>
              </a:path>
              <a:path w="1598930" h="2222500">
                <a:moveTo>
                  <a:pt x="1235811" y="330200"/>
                </a:moveTo>
                <a:lnTo>
                  <a:pt x="1180109" y="368300"/>
                </a:lnTo>
                <a:lnTo>
                  <a:pt x="1257555" y="368300"/>
                </a:lnTo>
                <a:lnTo>
                  <a:pt x="1249667" y="355600"/>
                </a:lnTo>
                <a:lnTo>
                  <a:pt x="1235811" y="330200"/>
                </a:lnTo>
                <a:close/>
              </a:path>
              <a:path w="1598930" h="2222500">
                <a:moveTo>
                  <a:pt x="734326" y="215900"/>
                </a:moveTo>
                <a:lnTo>
                  <a:pt x="721131" y="304800"/>
                </a:lnTo>
                <a:lnTo>
                  <a:pt x="767560" y="304800"/>
                </a:lnTo>
                <a:lnTo>
                  <a:pt x="771639" y="279400"/>
                </a:lnTo>
                <a:lnTo>
                  <a:pt x="830878" y="279400"/>
                </a:lnTo>
                <a:lnTo>
                  <a:pt x="842943" y="228600"/>
                </a:lnTo>
                <a:lnTo>
                  <a:pt x="793826" y="228600"/>
                </a:lnTo>
                <a:lnTo>
                  <a:pt x="734326" y="215900"/>
                </a:lnTo>
                <a:close/>
              </a:path>
              <a:path w="1598930" h="2222500">
                <a:moveTo>
                  <a:pt x="1142492" y="266700"/>
                </a:moveTo>
                <a:lnTo>
                  <a:pt x="1089952" y="304800"/>
                </a:lnTo>
                <a:lnTo>
                  <a:pt x="1158715" y="304800"/>
                </a:lnTo>
                <a:lnTo>
                  <a:pt x="1153452" y="292100"/>
                </a:lnTo>
                <a:lnTo>
                  <a:pt x="1142492" y="266700"/>
                </a:lnTo>
                <a:close/>
              </a:path>
              <a:path w="1598930" h="2222500">
                <a:moveTo>
                  <a:pt x="830878" y="279400"/>
                </a:moveTo>
                <a:lnTo>
                  <a:pt x="771639" y="279400"/>
                </a:lnTo>
                <a:lnTo>
                  <a:pt x="827862" y="292100"/>
                </a:lnTo>
                <a:lnTo>
                  <a:pt x="830878" y="279400"/>
                </a:lnTo>
                <a:close/>
              </a:path>
              <a:path w="1598930" h="2222500">
                <a:moveTo>
                  <a:pt x="1014440" y="215900"/>
                </a:moveTo>
                <a:lnTo>
                  <a:pt x="965174" y="215900"/>
                </a:lnTo>
                <a:lnTo>
                  <a:pt x="983272" y="292100"/>
                </a:lnTo>
                <a:lnTo>
                  <a:pt x="1039444" y="279400"/>
                </a:lnTo>
                <a:lnTo>
                  <a:pt x="1086182" y="279400"/>
                </a:lnTo>
                <a:lnTo>
                  <a:pt x="1078641" y="228600"/>
                </a:lnTo>
                <a:lnTo>
                  <a:pt x="1017308" y="228600"/>
                </a:lnTo>
                <a:lnTo>
                  <a:pt x="1014440" y="215900"/>
                </a:lnTo>
                <a:close/>
              </a:path>
              <a:path w="1598930" h="2222500">
                <a:moveTo>
                  <a:pt x="811034" y="152400"/>
                </a:moveTo>
                <a:lnTo>
                  <a:pt x="793826" y="228600"/>
                </a:lnTo>
                <a:lnTo>
                  <a:pt x="842943" y="228600"/>
                </a:lnTo>
                <a:lnTo>
                  <a:pt x="845959" y="215900"/>
                </a:lnTo>
                <a:lnTo>
                  <a:pt x="900434" y="215900"/>
                </a:lnTo>
                <a:lnTo>
                  <a:pt x="905598" y="190500"/>
                </a:lnTo>
                <a:lnTo>
                  <a:pt x="1008703" y="190500"/>
                </a:lnTo>
                <a:lnTo>
                  <a:pt x="1002967" y="165100"/>
                </a:lnTo>
                <a:lnTo>
                  <a:pt x="864006" y="165100"/>
                </a:lnTo>
                <a:lnTo>
                  <a:pt x="811034" y="152400"/>
                </a:lnTo>
                <a:close/>
              </a:path>
              <a:path w="1598930" h="2222500">
                <a:moveTo>
                  <a:pt x="900434" y="215900"/>
                </a:moveTo>
                <a:lnTo>
                  <a:pt x="845959" y="215900"/>
                </a:lnTo>
                <a:lnTo>
                  <a:pt x="897851" y="228600"/>
                </a:lnTo>
                <a:lnTo>
                  <a:pt x="900434" y="215900"/>
                </a:lnTo>
                <a:close/>
              </a:path>
              <a:path w="1598930" h="2222500">
                <a:moveTo>
                  <a:pt x="1008703" y="190500"/>
                </a:moveTo>
                <a:lnTo>
                  <a:pt x="905598" y="190500"/>
                </a:lnTo>
                <a:lnTo>
                  <a:pt x="913091" y="228600"/>
                </a:lnTo>
                <a:lnTo>
                  <a:pt x="965174" y="215900"/>
                </a:lnTo>
                <a:lnTo>
                  <a:pt x="1014440" y="215900"/>
                </a:lnTo>
                <a:lnTo>
                  <a:pt x="1008703" y="190500"/>
                </a:lnTo>
                <a:close/>
              </a:path>
              <a:path w="1598930" h="2222500">
                <a:moveTo>
                  <a:pt x="1076756" y="215900"/>
                </a:moveTo>
                <a:lnTo>
                  <a:pt x="1017308" y="228600"/>
                </a:lnTo>
                <a:lnTo>
                  <a:pt x="1078641" y="228600"/>
                </a:lnTo>
                <a:lnTo>
                  <a:pt x="1076756" y="215900"/>
                </a:lnTo>
                <a:close/>
              </a:path>
              <a:path w="1598930" h="2222500">
                <a:moveTo>
                  <a:pt x="906398" y="0"/>
                </a:moveTo>
                <a:lnTo>
                  <a:pt x="864006" y="165100"/>
                </a:lnTo>
                <a:lnTo>
                  <a:pt x="947318" y="165100"/>
                </a:lnTo>
                <a:lnTo>
                  <a:pt x="906398" y="0"/>
                </a:lnTo>
                <a:close/>
              </a:path>
              <a:path w="1598930" h="2222500">
                <a:moveTo>
                  <a:pt x="1000099" y="152400"/>
                </a:moveTo>
                <a:lnTo>
                  <a:pt x="947318" y="165100"/>
                </a:lnTo>
                <a:lnTo>
                  <a:pt x="1002967" y="165100"/>
                </a:lnTo>
                <a:lnTo>
                  <a:pt x="1000099" y="15240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7347" y="490181"/>
            <a:ext cx="434843" cy="897289"/>
          </a:xfrm>
          <a:custGeom>
            <a:avLst/>
            <a:gdLst/>
            <a:ahLst/>
            <a:cxnLst/>
            <a:rect l="l" t="t" r="r" b="b"/>
            <a:pathLst>
              <a:path w="650239" h="1483360">
                <a:moveTo>
                  <a:pt x="473429" y="1199042"/>
                </a:moveTo>
                <a:lnTo>
                  <a:pt x="325472" y="1199042"/>
                </a:lnTo>
                <a:lnTo>
                  <a:pt x="338493" y="1199324"/>
                </a:lnTo>
                <a:lnTo>
                  <a:pt x="388021" y="1204438"/>
                </a:lnTo>
                <a:lnTo>
                  <a:pt x="432881" y="1216022"/>
                </a:lnTo>
                <a:lnTo>
                  <a:pt x="472966" y="1233589"/>
                </a:lnTo>
                <a:lnTo>
                  <a:pt x="508171" y="1256655"/>
                </a:lnTo>
                <a:lnTo>
                  <a:pt x="538391" y="1284735"/>
                </a:lnTo>
                <a:lnTo>
                  <a:pt x="563518" y="1317343"/>
                </a:lnTo>
                <a:lnTo>
                  <a:pt x="583448" y="1353995"/>
                </a:lnTo>
                <a:lnTo>
                  <a:pt x="598075" y="1394205"/>
                </a:lnTo>
                <a:lnTo>
                  <a:pt x="607293" y="1437488"/>
                </a:lnTo>
                <a:lnTo>
                  <a:pt x="610997" y="1483359"/>
                </a:lnTo>
                <a:lnTo>
                  <a:pt x="637209" y="1483271"/>
                </a:lnTo>
                <a:lnTo>
                  <a:pt x="637209" y="1463662"/>
                </a:lnTo>
                <a:lnTo>
                  <a:pt x="649909" y="1463662"/>
                </a:lnTo>
                <a:lnTo>
                  <a:pt x="649909" y="1305940"/>
                </a:lnTo>
                <a:lnTo>
                  <a:pt x="599109" y="1305940"/>
                </a:lnTo>
                <a:lnTo>
                  <a:pt x="557827" y="1266344"/>
                </a:lnTo>
                <a:lnTo>
                  <a:pt x="518936" y="1232807"/>
                </a:lnTo>
                <a:lnTo>
                  <a:pt x="481284" y="1204218"/>
                </a:lnTo>
                <a:lnTo>
                  <a:pt x="473429" y="1199042"/>
                </a:lnTo>
                <a:close/>
              </a:path>
              <a:path w="650239" h="1483360">
                <a:moveTo>
                  <a:pt x="169519" y="697001"/>
                </a:moveTo>
                <a:lnTo>
                  <a:pt x="183210" y="737488"/>
                </a:lnTo>
                <a:lnTo>
                  <a:pt x="212859" y="781359"/>
                </a:lnTo>
                <a:lnTo>
                  <a:pt x="246696" y="821668"/>
                </a:lnTo>
                <a:lnTo>
                  <a:pt x="283867" y="858646"/>
                </a:lnTo>
                <a:lnTo>
                  <a:pt x="323521" y="892523"/>
                </a:lnTo>
                <a:lnTo>
                  <a:pt x="364808" y="923526"/>
                </a:lnTo>
                <a:lnTo>
                  <a:pt x="406875" y="951885"/>
                </a:lnTo>
                <a:lnTo>
                  <a:pt x="448870" y="977830"/>
                </a:lnTo>
                <a:lnTo>
                  <a:pt x="489943" y="1001590"/>
                </a:lnTo>
                <a:lnTo>
                  <a:pt x="565914" y="1043470"/>
                </a:lnTo>
                <a:lnTo>
                  <a:pt x="599109" y="1062050"/>
                </a:lnTo>
                <a:lnTo>
                  <a:pt x="599109" y="1305940"/>
                </a:lnTo>
                <a:lnTo>
                  <a:pt x="649909" y="1305940"/>
                </a:lnTo>
                <a:lnTo>
                  <a:pt x="649909" y="1004976"/>
                </a:lnTo>
                <a:lnTo>
                  <a:pt x="599109" y="1004976"/>
                </a:lnTo>
                <a:lnTo>
                  <a:pt x="545541" y="989098"/>
                </a:lnTo>
                <a:lnTo>
                  <a:pt x="495528" y="969021"/>
                </a:lnTo>
                <a:lnTo>
                  <a:pt x="448852" y="945336"/>
                </a:lnTo>
                <a:lnTo>
                  <a:pt x="405296" y="918635"/>
                </a:lnTo>
                <a:lnTo>
                  <a:pt x="364644" y="889511"/>
                </a:lnTo>
                <a:lnTo>
                  <a:pt x="326676" y="858554"/>
                </a:lnTo>
                <a:lnTo>
                  <a:pt x="291178" y="826357"/>
                </a:lnTo>
                <a:lnTo>
                  <a:pt x="257930" y="793511"/>
                </a:lnTo>
                <a:lnTo>
                  <a:pt x="226716" y="760609"/>
                </a:lnTo>
                <a:lnTo>
                  <a:pt x="197318" y="728242"/>
                </a:lnTo>
                <a:lnTo>
                  <a:pt x="169519" y="697001"/>
                </a:lnTo>
                <a:close/>
              </a:path>
              <a:path w="650239" h="1483360">
                <a:moveTo>
                  <a:pt x="111137" y="1135710"/>
                </a:moveTo>
                <a:lnTo>
                  <a:pt x="162421" y="1178114"/>
                </a:lnTo>
                <a:lnTo>
                  <a:pt x="200523" y="1192550"/>
                </a:lnTo>
                <a:lnTo>
                  <a:pt x="240515" y="1198340"/>
                </a:lnTo>
                <a:lnTo>
                  <a:pt x="284480" y="1200226"/>
                </a:lnTo>
                <a:lnTo>
                  <a:pt x="298450" y="1199444"/>
                </a:lnTo>
                <a:lnTo>
                  <a:pt x="312119" y="1199065"/>
                </a:lnTo>
                <a:lnTo>
                  <a:pt x="473429" y="1199042"/>
                </a:lnTo>
                <a:lnTo>
                  <a:pt x="443718" y="1179464"/>
                </a:lnTo>
                <a:lnTo>
                  <a:pt x="415987" y="1163652"/>
                </a:lnTo>
                <a:lnTo>
                  <a:pt x="250305" y="1163652"/>
                </a:lnTo>
                <a:lnTo>
                  <a:pt x="194231" y="1156568"/>
                </a:lnTo>
                <a:lnTo>
                  <a:pt x="141617" y="1145569"/>
                </a:lnTo>
                <a:lnTo>
                  <a:pt x="111531" y="1135926"/>
                </a:lnTo>
                <a:lnTo>
                  <a:pt x="111137" y="1135710"/>
                </a:lnTo>
                <a:close/>
              </a:path>
              <a:path w="650239" h="1483360">
                <a:moveTo>
                  <a:pt x="0" y="858304"/>
                </a:moveTo>
                <a:lnTo>
                  <a:pt x="16220" y="906337"/>
                </a:lnTo>
                <a:lnTo>
                  <a:pt x="42880" y="951652"/>
                </a:lnTo>
                <a:lnTo>
                  <a:pt x="77227" y="993617"/>
                </a:lnTo>
                <a:lnTo>
                  <a:pt x="116508" y="1031600"/>
                </a:lnTo>
                <a:lnTo>
                  <a:pt x="157969" y="1064970"/>
                </a:lnTo>
                <a:lnTo>
                  <a:pt x="198858" y="1093095"/>
                </a:lnTo>
                <a:lnTo>
                  <a:pt x="236422" y="1115345"/>
                </a:lnTo>
                <a:lnTo>
                  <a:pt x="278937" y="1136149"/>
                </a:lnTo>
                <a:lnTo>
                  <a:pt x="287975" y="1140479"/>
                </a:lnTo>
                <a:lnTo>
                  <a:pt x="294141" y="1143588"/>
                </a:lnTo>
                <a:lnTo>
                  <a:pt x="296557" y="1144993"/>
                </a:lnTo>
                <a:lnTo>
                  <a:pt x="290770" y="1161551"/>
                </a:lnTo>
                <a:lnTo>
                  <a:pt x="250305" y="1163652"/>
                </a:lnTo>
                <a:lnTo>
                  <a:pt x="415987" y="1163652"/>
                </a:lnTo>
                <a:lnTo>
                  <a:pt x="405086" y="1157437"/>
                </a:lnTo>
                <a:lnTo>
                  <a:pt x="364234" y="1137023"/>
                </a:lnTo>
                <a:lnTo>
                  <a:pt x="320009" y="1117112"/>
                </a:lnTo>
                <a:lnTo>
                  <a:pt x="271259" y="1096594"/>
                </a:lnTo>
                <a:lnTo>
                  <a:pt x="229425" y="1076300"/>
                </a:lnTo>
                <a:lnTo>
                  <a:pt x="185154" y="1049258"/>
                </a:lnTo>
                <a:lnTo>
                  <a:pt x="140526" y="1016767"/>
                </a:lnTo>
                <a:lnTo>
                  <a:pt x="97618" y="980127"/>
                </a:lnTo>
                <a:lnTo>
                  <a:pt x="58509" y="940637"/>
                </a:lnTo>
                <a:lnTo>
                  <a:pt x="25277" y="899596"/>
                </a:lnTo>
                <a:lnTo>
                  <a:pt x="0" y="858304"/>
                </a:lnTo>
                <a:close/>
              </a:path>
              <a:path w="650239" h="1483360">
                <a:moveTo>
                  <a:pt x="316153" y="392582"/>
                </a:moveTo>
                <a:lnTo>
                  <a:pt x="329222" y="415442"/>
                </a:lnTo>
                <a:lnTo>
                  <a:pt x="327063" y="425284"/>
                </a:lnTo>
                <a:lnTo>
                  <a:pt x="349761" y="474917"/>
                </a:lnTo>
                <a:lnTo>
                  <a:pt x="376562" y="520252"/>
                </a:lnTo>
                <a:lnTo>
                  <a:pt x="407029" y="561867"/>
                </a:lnTo>
                <a:lnTo>
                  <a:pt x="440726" y="600336"/>
                </a:lnTo>
                <a:lnTo>
                  <a:pt x="477218" y="636237"/>
                </a:lnTo>
                <a:lnTo>
                  <a:pt x="516070" y="670145"/>
                </a:lnTo>
                <a:lnTo>
                  <a:pt x="556846" y="702637"/>
                </a:lnTo>
                <a:lnTo>
                  <a:pt x="599109" y="734288"/>
                </a:lnTo>
                <a:lnTo>
                  <a:pt x="599109" y="1004976"/>
                </a:lnTo>
                <a:lnTo>
                  <a:pt x="649909" y="1004976"/>
                </a:lnTo>
                <a:lnTo>
                  <a:pt x="649909" y="670331"/>
                </a:lnTo>
                <a:lnTo>
                  <a:pt x="599109" y="670331"/>
                </a:lnTo>
                <a:lnTo>
                  <a:pt x="557368" y="646944"/>
                </a:lnTo>
                <a:lnTo>
                  <a:pt x="517762" y="619049"/>
                </a:lnTo>
                <a:lnTo>
                  <a:pt x="480136" y="587283"/>
                </a:lnTo>
                <a:lnTo>
                  <a:pt x="444330" y="552278"/>
                </a:lnTo>
                <a:lnTo>
                  <a:pt x="410186" y="514671"/>
                </a:lnTo>
                <a:lnTo>
                  <a:pt x="377548" y="475096"/>
                </a:lnTo>
                <a:lnTo>
                  <a:pt x="346256" y="434188"/>
                </a:lnTo>
                <a:lnTo>
                  <a:pt x="316153" y="392582"/>
                </a:lnTo>
                <a:close/>
              </a:path>
              <a:path w="650239" h="1483360">
                <a:moveTo>
                  <a:pt x="423087" y="191909"/>
                </a:moveTo>
                <a:lnTo>
                  <a:pt x="450418" y="242502"/>
                </a:lnTo>
                <a:lnTo>
                  <a:pt x="481936" y="283573"/>
                </a:lnTo>
                <a:lnTo>
                  <a:pt x="515104" y="318795"/>
                </a:lnTo>
                <a:lnTo>
                  <a:pt x="547381" y="351841"/>
                </a:lnTo>
                <a:lnTo>
                  <a:pt x="576229" y="386384"/>
                </a:lnTo>
                <a:lnTo>
                  <a:pt x="599109" y="426097"/>
                </a:lnTo>
                <a:lnTo>
                  <a:pt x="599109" y="670331"/>
                </a:lnTo>
                <a:lnTo>
                  <a:pt x="649909" y="670331"/>
                </a:lnTo>
                <a:lnTo>
                  <a:pt x="649909" y="371881"/>
                </a:lnTo>
                <a:lnTo>
                  <a:pt x="620420" y="371881"/>
                </a:lnTo>
                <a:lnTo>
                  <a:pt x="578121" y="338655"/>
                </a:lnTo>
                <a:lnTo>
                  <a:pt x="537065" y="304398"/>
                </a:lnTo>
                <a:lnTo>
                  <a:pt x="497426" y="268756"/>
                </a:lnTo>
                <a:lnTo>
                  <a:pt x="459375" y="231377"/>
                </a:lnTo>
                <a:lnTo>
                  <a:pt x="423087" y="191909"/>
                </a:lnTo>
                <a:close/>
              </a:path>
              <a:path w="650239" h="1483360">
                <a:moveTo>
                  <a:pt x="637209" y="0"/>
                </a:moveTo>
                <a:lnTo>
                  <a:pt x="637209" y="1371"/>
                </a:lnTo>
                <a:lnTo>
                  <a:pt x="625754" y="4317"/>
                </a:lnTo>
                <a:lnTo>
                  <a:pt x="620420" y="371881"/>
                </a:lnTo>
                <a:lnTo>
                  <a:pt x="649909" y="371881"/>
                </a:lnTo>
                <a:lnTo>
                  <a:pt x="649909" y="685"/>
                </a:lnTo>
                <a:lnTo>
                  <a:pt x="643559" y="685"/>
                </a:lnTo>
                <a:lnTo>
                  <a:pt x="637209" y="0"/>
                </a:lnTo>
                <a:close/>
              </a:path>
              <a:path w="650239" h="1483360">
                <a:moveTo>
                  <a:pt x="649909" y="0"/>
                </a:moveTo>
                <a:lnTo>
                  <a:pt x="643559" y="685"/>
                </a:lnTo>
                <a:lnTo>
                  <a:pt x="649909" y="685"/>
                </a:lnTo>
                <a:lnTo>
                  <a:pt x="649909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TextBox 108"/>
          <p:cNvSpPr txBox="1"/>
          <p:nvPr/>
        </p:nvSpPr>
        <p:spPr>
          <a:xfrm>
            <a:off x="862190" y="504178"/>
            <a:ext cx="1922615" cy="646060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КРАТКИЕ ИТОГИ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ГОДА</a:t>
            </a:r>
          </a:p>
        </p:txBody>
      </p:sp>
      <p:pic>
        <p:nvPicPr>
          <p:cNvPr id="113" name="Picture 10" descr="C:\Users\AderihinV\Downloads\work_man_computer_working_office_workplace_desk-512.png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61764" y="1836438"/>
            <a:ext cx="1141140" cy="107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97083" y="2907002"/>
            <a:ext cx="1651914" cy="4310557"/>
          </a:xfrm>
          <a:prstGeom prst="rect">
            <a:avLst/>
          </a:prstGeom>
        </p:spPr>
      </p:pic>
      <p:sp>
        <p:nvSpPr>
          <p:cNvPr id="121" name="TextBox 120"/>
          <p:cNvSpPr txBox="1"/>
          <p:nvPr/>
        </p:nvSpPr>
        <p:spPr>
          <a:xfrm>
            <a:off x="8847471" y="4637877"/>
            <a:ext cx="1511944" cy="1322883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Выездные общественные наблюдатели (13 субъектов России)</a:t>
            </a:r>
          </a:p>
        </p:txBody>
      </p:sp>
      <p:pic>
        <p:nvPicPr>
          <p:cNvPr id="123" name="Рисунок 122"/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81872" y="2988083"/>
            <a:ext cx="1651914" cy="4213727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6306744" y="5278238"/>
            <a:ext cx="1706223" cy="1322883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pPr algn="ctr"/>
            <a:r>
              <a:rPr lang="ru-RU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тельные организации участвующие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проекте </a:t>
            </a:r>
          </a:p>
        </p:txBody>
      </p:sp>
      <p:pic>
        <p:nvPicPr>
          <p:cNvPr id="130" name="Рисунок 129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17971" y="2907003"/>
            <a:ext cx="1651914" cy="4307200"/>
          </a:xfrm>
          <a:prstGeom prst="rect">
            <a:avLst/>
          </a:prstGeom>
        </p:spPr>
      </p:pic>
      <p:sp>
        <p:nvSpPr>
          <p:cNvPr id="136" name="Прямоугольник 135"/>
          <p:cNvSpPr/>
          <p:nvPr/>
        </p:nvSpPr>
        <p:spPr>
          <a:xfrm>
            <a:off x="3838199" y="5187262"/>
            <a:ext cx="1455202" cy="1322883"/>
          </a:xfrm>
          <a:prstGeom prst="rect">
            <a:avLst/>
          </a:prstGeom>
          <a:noFill/>
        </p:spPr>
        <p:txBody>
          <a:bodyPr wrap="square" lIns="91413" tIns="45706" rIns="91413" bIns="45706">
            <a:spAutoFit/>
          </a:bodyPr>
          <a:lstStyle/>
          <a:p>
            <a:pPr algn="ctr"/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Выявленные нарушения порядка проведения экзамена</a:t>
            </a:r>
          </a:p>
        </p:txBody>
      </p:sp>
      <p:pic>
        <p:nvPicPr>
          <p:cNvPr id="137" name="Рисунок 136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8419" y="2907002"/>
            <a:ext cx="1651914" cy="4172080"/>
          </a:xfrm>
          <a:prstGeom prst="rect">
            <a:avLst/>
          </a:prstGeom>
        </p:spPr>
      </p:pic>
      <p:sp>
        <p:nvSpPr>
          <p:cNvPr id="138" name="object 46"/>
          <p:cNvSpPr/>
          <p:nvPr/>
        </p:nvSpPr>
        <p:spPr>
          <a:xfrm>
            <a:off x="1211822" y="6516135"/>
            <a:ext cx="1465362" cy="604031"/>
          </a:xfrm>
          <a:custGeom>
            <a:avLst/>
            <a:gdLst/>
            <a:ahLst/>
            <a:cxnLst/>
            <a:rect l="l" t="t" r="r" b="b"/>
            <a:pathLst>
              <a:path w="1465579" h="556895">
                <a:moveTo>
                  <a:pt x="0" y="0"/>
                </a:moveTo>
                <a:lnTo>
                  <a:pt x="3175" y="542264"/>
                </a:lnTo>
                <a:lnTo>
                  <a:pt x="19547" y="545906"/>
                </a:lnTo>
                <a:lnTo>
                  <a:pt x="177306" y="548636"/>
                </a:lnTo>
                <a:lnTo>
                  <a:pt x="1465262" y="556818"/>
                </a:lnTo>
                <a:lnTo>
                  <a:pt x="1463675" y="6743"/>
                </a:lnTo>
                <a:lnTo>
                  <a:pt x="0" y="0"/>
                </a:lnTo>
                <a:close/>
              </a:path>
            </a:pathLst>
          </a:custGeom>
          <a:solidFill>
            <a:srgbClr val="01020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9" name="Рисунок 13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94276" y="3571873"/>
            <a:ext cx="919665" cy="783207"/>
          </a:xfrm>
          <a:prstGeom prst="rect">
            <a:avLst/>
          </a:prstGeom>
        </p:spPr>
      </p:pic>
      <p:sp>
        <p:nvSpPr>
          <p:cNvPr id="140" name="Прямоугольник 139"/>
          <p:cNvSpPr/>
          <p:nvPr/>
        </p:nvSpPr>
        <p:spPr>
          <a:xfrm>
            <a:off x="1219854" y="4447280"/>
            <a:ext cx="1468510" cy="369177"/>
          </a:xfrm>
          <a:prstGeom prst="rect">
            <a:avLst/>
          </a:prstGeom>
          <a:noFill/>
        </p:spPr>
        <p:txBody>
          <a:bodyPr wrap="square" lIns="91413" tIns="45706" rIns="91413" bIns="45706">
            <a:spAutoFit/>
          </a:bodyPr>
          <a:lstStyle/>
          <a:p>
            <a:pPr algn="ctr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ЕГЭ/ОГЭ/ГВЭ</a:t>
            </a:r>
          </a:p>
        </p:txBody>
      </p:sp>
      <p:sp>
        <p:nvSpPr>
          <p:cNvPr id="141" name="object 14"/>
          <p:cNvSpPr txBox="1"/>
          <p:nvPr/>
        </p:nvSpPr>
        <p:spPr>
          <a:xfrm>
            <a:off x="1223802" y="6516135"/>
            <a:ext cx="1424964" cy="566584"/>
          </a:xfrm>
          <a:prstGeom prst="rect">
            <a:avLst/>
          </a:prstGeom>
        </p:spPr>
        <p:txBody>
          <a:bodyPr vert="horz" wrap="square" lIns="0" tIns="12696" rIns="0" bIns="0" rtlCol="0">
            <a:spAutoFit/>
          </a:bodyPr>
          <a:lstStyle/>
          <a:p>
            <a:pPr marL="12696">
              <a:spcBef>
                <a:spcPts val="100"/>
              </a:spcBef>
            </a:pPr>
            <a:r>
              <a:rPr lang="en-US" sz="3600" b="1" spc="-80" dirty="0">
                <a:solidFill>
                  <a:srgbClr val="FFFFFF"/>
                </a:solidFill>
                <a:latin typeface="Arial"/>
                <a:cs typeface="Arial"/>
              </a:rPr>
              <a:t>78</a:t>
            </a:r>
            <a:r>
              <a:rPr lang="ru-RU" sz="3600" b="1" spc="-80" dirty="0">
                <a:solidFill>
                  <a:srgbClr val="FFFFFF"/>
                </a:solidFill>
                <a:latin typeface="Arial"/>
                <a:cs typeface="Arial"/>
              </a:rPr>
              <a:t> 9</a:t>
            </a:r>
            <a:r>
              <a:rPr lang="en-US" sz="3600" b="1" spc="-80" dirty="0">
                <a:solidFill>
                  <a:srgbClr val="FFFFFF"/>
                </a:solidFill>
                <a:latin typeface="Arial"/>
                <a:cs typeface="Arial"/>
              </a:rPr>
              <a:t>29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147432" y="5201527"/>
            <a:ext cx="1577704" cy="1322883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Выходы на объекты мониторинга </a:t>
            </a:r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ППЭ, РЦОИ</a:t>
            </a:r>
          </a:p>
          <a:p>
            <a:pPr algn="ctr"/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ППЗ, КК</a:t>
            </a:r>
          </a:p>
        </p:txBody>
      </p:sp>
      <p:pic>
        <p:nvPicPr>
          <p:cNvPr id="144" name="Picture 3" descr="C:\Program Files\Microsoft Office\MEDIA\CAGCAT10\j0235319.wmf"/>
          <p:cNvPicPr>
            <a:picLocks noChangeAspect="1" noChangeArrowheads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7072" y="3546188"/>
            <a:ext cx="1021511" cy="98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TextBox 144"/>
          <p:cNvSpPr txBox="1"/>
          <p:nvPr/>
        </p:nvSpPr>
        <p:spPr>
          <a:xfrm>
            <a:off x="5150989" y="152642"/>
            <a:ext cx="3010628" cy="1445943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r>
              <a:rPr lang="en-US" sz="8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7305</a:t>
            </a:r>
            <a:endParaRPr lang="ru-RU" sz="88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6" name="Picture 12" descr="C:\Users\AderihinV\Downloads\Student-MaleFemale-icon.png"/>
          <p:cNvPicPr>
            <a:picLocks noChangeAspect="1" noChangeArrowheads="1"/>
          </p:cNvPicPr>
          <p:nvPr/>
        </p:nvPicPr>
        <p:blipFill>
          <a:blip r:embed="rId11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1979" y="194897"/>
            <a:ext cx="1526001" cy="143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TextBox 146"/>
          <p:cNvSpPr txBox="1"/>
          <p:nvPr/>
        </p:nvSpPr>
        <p:spPr>
          <a:xfrm>
            <a:off x="765515" y="1405188"/>
            <a:ext cx="9371825" cy="1292119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федеральных общественных наблюдателей с присутствием, </a:t>
            </a:r>
          </a:p>
          <a:p>
            <a:pPr algn="ctr"/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 наблюдателей и экспертов  работали </a:t>
            </a:r>
          </a:p>
          <a:p>
            <a:pPr algn="ctr"/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85 субъектах России</a:t>
            </a:r>
          </a:p>
        </p:txBody>
      </p:sp>
      <p:sp>
        <p:nvSpPr>
          <p:cNvPr id="149" name="object 14"/>
          <p:cNvSpPr txBox="1"/>
          <p:nvPr/>
        </p:nvSpPr>
        <p:spPr>
          <a:xfrm>
            <a:off x="3813751" y="6567486"/>
            <a:ext cx="1424964" cy="566584"/>
          </a:xfrm>
          <a:prstGeom prst="rect">
            <a:avLst/>
          </a:prstGeom>
        </p:spPr>
        <p:txBody>
          <a:bodyPr vert="horz" wrap="square" lIns="0" tIns="12696" rIns="0" bIns="0" rtlCol="0">
            <a:spAutoFit/>
          </a:bodyPr>
          <a:lstStyle/>
          <a:p>
            <a:pPr marL="12696" algn="ctr">
              <a:spcBef>
                <a:spcPts val="100"/>
              </a:spcBef>
            </a:pPr>
            <a:r>
              <a:rPr lang="en-US" sz="3600" b="1" spc="-80" dirty="0">
                <a:solidFill>
                  <a:srgbClr val="FFFFFF"/>
                </a:solidFill>
                <a:latin typeface="Arial"/>
                <a:cs typeface="Arial"/>
              </a:rPr>
              <a:t>6 220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50" name="object 46"/>
          <p:cNvSpPr/>
          <p:nvPr/>
        </p:nvSpPr>
        <p:spPr>
          <a:xfrm>
            <a:off x="6469225" y="6601121"/>
            <a:ext cx="1465362" cy="604031"/>
          </a:xfrm>
          <a:custGeom>
            <a:avLst/>
            <a:gdLst/>
            <a:ahLst/>
            <a:cxnLst/>
            <a:rect l="l" t="t" r="r" b="b"/>
            <a:pathLst>
              <a:path w="1465579" h="556895">
                <a:moveTo>
                  <a:pt x="0" y="0"/>
                </a:moveTo>
                <a:lnTo>
                  <a:pt x="3175" y="542264"/>
                </a:lnTo>
                <a:lnTo>
                  <a:pt x="19547" y="545906"/>
                </a:lnTo>
                <a:lnTo>
                  <a:pt x="177306" y="548636"/>
                </a:lnTo>
                <a:lnTo>
                  <a:pt x="1465262" y="556818"/>
                </a:lnTo>
                <a:lnTo>
                  <a:pt x="1463675" y="6743"/>
                </a:lnTo>
                <a:lnTo>
                  <a:pt x="0" y="0"/>
                </a:lnTo>
                <a:close/>
              </a:path>
            </a:pathLst>
          </a:custGeom>
          <a:solidFill>
            <a:srgbClr val="010202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4"/>
          <p:cNvSpPr txBox="1"/>
          <p:nvPr/>
        </p:nvSpPr>
        <p:spPr>
          <a:xfrm>
            <a:off x="6481204" y="6601122"/>
            <a:ext cx="1424964" cy="566584"/>
          </a:xfrm>
          <a:prstGeom prst="rect">
            <a:avLst/>
          </a:prstGeom>
        </p:spPr>
        <p:txBody>
          <a:bodyPr vert="horz" wrap="square" lIns="0" tIns="12696" rIns="0" bIns="0" rtlCol="0">
            <a:spAutoFit/>
          </a:bodyPr>
          <a:lstStyle/>
          <a:p>
            <a:pPr marL="12696" algn="ctr">
              <a:spcBef>
                <a:spcPts val="100"/>
              </a:spcBef>
            </a:pPr>
            <a:r>
              <a:rPr lang="ru-RU" sz="3600" b="1" spc="-8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lang="en-US" sz="3600" b="1" spc="-80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52" name="object 46"/>
          <p:cNvSpPr/>
          <p:nvPr/>
        </p:nvSpPr>
        <p:spPr>
          <a:xfrm>
            <a:off x="8894052" y="6572997"/>
            <a:ext cx="1465362" cy="604031"/>
          </a:xfrm>
          <a:custGeom>
            <a:avLst/>
            <a:gdLst/>
            <a:ahLst/>
            <a:cxnLst/>
            <a:rect l="l" t="t" r="r" b="b"/>
            <a:pathLst>
              <a:path w="1465579" h="556895">
                <a:moveTo>
                  <a:pt x="0" y="0"/>
                </a:moveTo>
                <a:lnTo>
                  <a:pt x="3175" y="542264"/>
                </a:lnTo>
                <a:lnTo>
                  <a:pt x="19547" y="545906"/>
                </a:lnTo>
                <a:lnTo>
                  <a:pt x="177306" y="548636"/>
                </a:lnTo>
                <a:lnTo>
                  <a:pt x="1465262" y="556818"/>
                </a:lnTo>
                <a:lnTo>
                  <a:pt x="1463675" y="6743"/>
                </a:lnTo>
                <a:lnTo>
                  <a:pt x="0" y="0"/>
                </a:lnTo>
                <a:close/>
              </a:path>
            </a:pathLst>
          </a:custGeom>
          <a:solidFill>
            <a:srgbClr val="010202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4"/>
          <p:cNvSpPr txBox="1"/>
          <p:nvPr/>
        </p:nvSpPr>
        <p:spPr>
          <a:xfrm>
            <a:off x="8934450" y="6578342"/>
            <a:ext cx="1424964" cy="566584"/>
          </a:xfrm>
          <a:prstGeom prst="rect">
            <a:avLst/>
          </a:prstGeom>
        </p:spPr>
        <p:txBody>
          <a:bodyPr vert="horz" wrap="square" lIns="0" tIns="12696" rIns="0" bIns="0" rtlCol="0">
            <a:spAutoFit/>
          </a:bodyPr>
          <a:lstStyle/>
          <a:p>
            <a:pPr marL="12696" algn="ctr">
              <a:spcBef>
                <a:spcPts val="100"/>
              </a:spcBef>
            </a:pPr>
            <a:r>
              <a:rPr lang="ru-RU" sz="3600" b="1" spc="-8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lang="en-US" sz="3600" b="1" spc="-8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lang="ru-RU" sz="3600" b="1" spc="-8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3600" dirty="0">
              <a:latin typeface="Arial"/>
              <a:cs typeface="Arial"/>
            </a:endParaRPr>
          </a:p>
        </p:txBody>
      </p:sp>
      <p:pic>
        <p:nvPicPr>
          <p:cNvPr id="3074" name="Picture 2" descr="C:\Program Files\Microsoft Office\MEDIA\CAGCAT10\j0183328.wm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07191" y="3525795"/>
            <a:ext cx="1079482" cy="108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13" descr="C:\Users\AderihinV\Downloads\classroom.pn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4216" y="3584964"/>
            <a:ext cx="1024433" cy="96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49777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27195" y="2197144"/>
            <a:ext cx="4341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ВЫХОДАМИ на место мониторинга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(ППЭ, РЦОЙ, КК,ПК)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74407" y="2197144"/>
            <a:ext cx="5284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ONLINE-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мониторинга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(ведение мониторинга в ситуационном центре КОН АО)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34543" y="578562"/>
            <a:ext cx="7961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ФЕДЕРАЛЬНЫЙ ОБЩЕСТВЕННЫЙ НАБЛЮДАТЕЛЬ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15" name="Прямая со стрелкой 14"/>
          <p:cNvCxnSpPr>
            <a:endCxn id="11" idx="0"/>
          </p:cNvCxnSpPr>
          <p:nvPr/>
        </p:nvCxnSpPr>
        <p:spPr>
          <a:xfrm flipH="1">
            <a:off x="2697705" y="1101782"/>
            <a:ext cx="2170510" cy="109536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12" idx="0"/>
          </p:cNvCxnSpPr>
          <p:nvPr/>
        </p:nvCxnSpPr>
        <p:spPr>
          <a:xfrm>
            <a:off x="6156101" y="1101782"/>
            <a:ext cx="2060722" cy="109536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Рисунок 29" descr="14_7b7f89b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517" y="3709114"/>
            <a:ext cx="5104526" cy="3404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 descr="2017_0504_1357_0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26" y="3709114"/>
            <a:ext cx="5112071" cy="3404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580</TotalTime>
  <Words>182</Words>
  <Application>Microsoft Office PowerPoint</Application>
  <PresentationFormat>Произвольный</PresentationFormat>
  <Paragraphs>75</Paragraphs>
  <Slides>20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Windows User</cp:lastModifiedBy>
  <cp:revision>23</cp:revision>
  <dcterms:created xsi:type="dcterms:W3CDTF">2019-02-25T12:02:32Z</dcterms:created>
  <dcterms:modified xsi:type="dcterms:W3CDTF">2021-02-18T09:52:43Z</dcterms:modified>
</cp:coreProperties>
</file>